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notesSlides/notesSlide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ink/ink14.xml" ContentType="application/inkml+xml"/>
  <Override PartName="/ppt/ink/ink15.xml" ContentType="application/inkml+xml"/>
  <Override PartName="/ppt/notesSlides/notesSlide7.xml" ContentType="application/vnd.openxmlformats-officedocument.presentationml.notesSlide+xml"/>
  <Override PartName="/ppt/ink/ink1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7.xml" ContentType="application/inkml+xml"/>
  <Override PartName="/ppt/notesSlides/notesSlide10.xml" ContentType="application/vnd.openxmlformats-officedocument.presentationml.notesSlide+xml"/>
  <Override PartName="/ppt/ink/ink18.xml" ContentType="application/inkml+xml"/>
  <Override PartName="/ppt/notesSlides/notesSlide11.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panose="02000503000000020004"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8"/>
    <p:restoredTop sz="94610"/>
  </p:normalViewPr>
  <p:slideViewPr>
    <p:cSldViewPr snapToGrid="0" snapToObjects="1">
      <p:cViewPr>
        <p:scale>
          <a:sx n="104" d="100"/>
          <a:sy n="104" d="100"/>
        </p:scale>
        <p:origin x="-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4:34.950"/>
    </inkml:context>
    <inkml:brush xml:id="br0">
      <inkml:brushProperty name="width" value="0.35" units="cm"/>
      <inkml:brushProperty name="height" value="2.1" units="cm"/>
      <inkml:brushProperty name="color" value="#FFFFFF"/>
      <inkml:brushProperty name="inkEffects" value="pencil"/>
    </inkml:brush>
  </inkml:definitions>
  <inkml:trace contextRef="#ctx0" brushRef="#br0">0 0 16383,'54'0'0,"0"0"0,3 0 0,1 0 0,3 0 0,0 0 0,-5 0 0,-3 0 0,33 0 0,-33 0 0,-24 0 0,-14 0 0,-1 0 0,18 0 0,31 0 0,35 0 0,-40 0 0,1 0 0,3 1 0,-1 1 0,-5 2 0,-2 0 0,-3 2 0,-1 0 0,3 1 0,-2-1 0,44 5 0,4-4 0,-14-3 0,-8-1 0,-1 0 0,-14 0 0,-10-1 0,-19 0 0,-13 0 0,0-1 0,9 1 0,20-2 0,14 0 0,7 0 0,-2 0 0,-3 0 0,8 0 0,17 0 0,4 0 0,-5 0 0,-21 0 0,-23 0 0,-12 0 0,1 0 0,6 0 0,3 1 0,3 2 0,3-1 0,8 1 0,13 0 0,9 0 0,-2 0 0,-6 1 0,-8-2 0,-10 2 0,5 0 0,7-2 0,-3 2 0,0-2 0,-8 2 0,0 1 0,12-2 0,14-1 0,5 0 0,-3 1 0,-10 2 0,-12 2 0,-1-2 0,-6 2 0,-8-2 0,-10 0 0,-9 0 0,-1 1 0,4 0 0,5 1 0,2 0 0,-2 0 0,-6 0 0,-7-1 0,-4-1 0,-4-1 0,-3 0 0,0 2 0,-3 0 0,1 3 0,1 3 0,3 4 0,0 4 0,0 5 0,-1 3 0,-1 3 0,0 1 0,0 1 0,0-2 0,-1-4 0,-2-2 0,-1-2 0,-2 0 0,-1-1 0,-2-2 0,-1 2 0,0 5 0,0 3 0,0 1 0,-5 2 0,-5-3 0,-4-1 0,-4-1 0,2-3 0,-3-1 0,1-2 0,-2-3 0,-3 0 0,1-3 0,-3 0 0,2 0 0,2-4 0,1-1 0,4-3 0,0-2 0,-1-2 0,-6 1 0,0-2 0,0 2 0,2-1 0,5-3 0,1 1 0,3-2 0,-2 0 0,-2 0 0,-3 0 0,-4 0 0,1 0 0,1 0 0,2 0 0,-1 0 0,-1 0 0,-4 0 0,-3 0 0,-2-1 0,0 0 0,0-1 0,0-1 0,1-1 0,4 2 0,4 0 0,1 2 0,-2 0 0,-6-2 0,-4 0 0,1 0 0,4 0 0,0 2 0,-3 0 0,-8 0 0,-10 0 0,-8 0 0,-3 0 0,-1 0 0,1 0 0,5 0 0,4 0 0,8 0 0,4 0 0,3 0 0,3 0 0,0 0 0,1 0 0,-2 0 0,3 0 0,-1 0 0,-2 0 0,0 0 0,0 0 0,3 0 0,0 0 0,-9 0 0,-3 0 0,-2-2 0,5-1 0,7-2 0,-3 1 0,-5-1 0,-3 0 0,-6 0 0,-1-2 0,-3 2 0,3 0 0,-3 1 0,0 0 0,-2-1 0,-6 2 0,4 1 0,0 2 0,-1 0 0,2 0 0,5 0 0,4 0 0,7 0 0,-4 0 0,-1-2 0,-5 0 0,-3-1 0,4-1 0,-1 0 0,5-1 0,1-1 0,3-1 0,-1 1 0,3-1 0,-2 3 0,0 1 0,4-1 0,-2 2 0,1-1 0,5 2 0,-1 0 0,5-2 0,-6 1 0,-4-2 0,4 2 0,5-2 0,9 1 0,2-1 0,-3-2 0,-13-4 0,-10-4 0,-3-1 0,3 1 0,13 4 0,12 2 0,4 1 0,3 1 0,-2-1 0,-3-2 0,-4 0 0,0 0 0,2 0 0,4 3 0,1-1 0,0-1 0,2 0 0,4 2 0,3 1 0,-3-3 0,3 2 0,-4-5 0,4 1 0,-1-1 0,2-2 0,0-3 0,1-2 0,0-1 0,1-8 0,2-10 0,-1-8 0,2-2 0,0 10 0,0 10 0,0 7 0,2 5 0,1 1 0,2 6 0,0 2 0,6-8 0,-1-1 0,5-4 0,-3 4 0,2 3 0,4-2 0,4-1 0,1 2 0,-1 3 0,0 3 0,0 0 0,3-1 0,5 0 0,2-2 0,-1 0 0,-4 2 0,-8 2 0,0 0 0,6-3 0,7-2 0,8-4 0,6 1 0,0 2 0,-7 2 0,-11 5 0,-9 3 0,-2 0 0,1 2 0,-1 0 0,-1 0 0,-3 0 0,-1 0 0,0 0 0,0 0 0,-3 0 0,-1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9:20.681"/>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31.232"/>
    </inkml:context>
    <inkml:brush xml:id="br0">
      <inkml:brushProperty name="width" value="0.35" units="cm"/>
      <inkml:brushProperty name="height" value="0.35" units="cm"/>
      <inkml:brushProperty name="color" value="#FFFFFF"/>
    </inkml:brush>
  </inkml:definitions>
  <inkml:trace contextRef="#ctx0" brushRef="#br0">0 382 24575,'26'-15'0,"3"4"0,7 7 0,16-5 0,18-7 0,10-4 0,-3-2 0,-5 4 0,-10 3 0,-8 3 0,-1 0 0,2 0 0,-5-2 0,1 1 0,-9 4 0,-9 1 0,-2 2 0,-3 0 0,4-4 0,8-2 0,10-4 0,7-2 0,6 0 0,-4 2 0,-1 2 0,-2 2 0,-3 2 0,-5 0 0,-7 3 0,-5 3 0,1 0 0,3 1 0,7 1 0,1 0 0,-9 2 0,-10 0 0,-13 0 0,-7-1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32.582"/>
    </inkml:context>
    <inkml:brush xml:id="br0">
      <inkml:brushProperty name="width" value="0.35" units="cm"/>
      <inkml:brushProperty name="height" value="0.35" units="cm"/>
      <inkml:brushProperty name="color" value="#FFFFFF"/>
    </inkml:brush>
  </inkml:definitions>
  <inkml:trace contextRef="#ctx0" brushRef="#br0">1 44 24575,'63'-2'0,"0"0"0,3-1 0,2 0 0,9-2 0,1 0 0,-7-1 0,-3 1 0,30-2 0,-33 2 0,-31 4 0,-21 1 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44.566"/>
    </inkml:context>
    <inkml:brush xml:id="br0">
      <inkml:brushProperty name="width" value="0.35" units="cm"/>
      <inkml:brushProperty name="height" value="0.35" units="cm"/>
      <inkml:brushProperty name="color" value="#FFFFFF"/>
    </inkml:brush>
  </inkml:definitions>
  <inkml:trace contextRef="#ctx0" brushRef="#br0">1294 78 24575,'99'0'0,"-34"0"0,5 0 0,15 0 0,3 0 0,2 0 0,0 0 0,-4 0 0,-3 0 0,-13 0 0,-3 0 0,-8 0 0,-4 0 0,31 0 0,-28 0 0,-21 0 0,-11 0 0,-6 0 0,-2 0 0,1 0 0,0 0 0,0 0 0,-2 0 0,-1 0 0,1 0 0,3 0 0,10 0 0,11 0 0,20-3 0,19-3 0,3-3 0,-2 0 0,-13 2 0,-13 0 0,-4 0 0,-4-2 0,-3 3 0,-8 0 0,-6 2 0,-2 2 0,-1 0 0,-1 2 0,2 0 0,-4 0 0,1 0 0,1 0 0,0 0 0,2 0 0,2 0 0,1 0 0,-1 0 0,-3 0 0,-3 0 0,-2 0 0,1 0 0,0 0 0,4 0 0,5 0 0,5 0 0,7 0 0,1 0 0,-5 0 0,-6 0 0,-9 0 0,-5 0 0,-5 0 0,-3 0 0,0 0 0,-3 0 0,-2 6 0,-4 5 0,0 1 0,-2 3 0,2-3 0,1 2 0,-1 1 0,0-1 0,-2-3 0,1-2 0,-1 0 0,1-1 0,-1 1 0,0 2 0,1 2 0,2 8 0,3 4 0,2 3 0,0 0 0,-1-2 0,-1-2 0,-1-3 0,-2-3 0,-2-4 0,-2-4 0,0-4 0,-13 5 0,0-2 0,-14 6 0,0 0 0,-1-2 0,4-3 0,7-2 0,7-4 0,3-1 0,-3 1 0,-3 0 0,-1 1 0,1-1 0,3 0 0,2 0 0,-3-1 0,-3 1 0,0 0 0,1 0 0,3 0 0,2 0 0,-2 0 0,1 0 0,-1 0 0,0 0 0,1-1 0,1 1 0,0-1 0,-5 2 0,0 0 0,-5 1 0,4-1 0,0-2 0,6-1 0,-3 0 0,3-1 0,-1 0 0,-1-1 0,2 0 0,-7 0 0,0 1 0,-14 1 0,-5 3 0,-1 0 0,3-1 0,13-3 0,7-1 0,4 0 0,0 0 0,-3 0 0,-5 1 0,-2 0 0,0 1 0,-3-1 0,0 0 0,-3-1 0,1 1 0,0 1 0,0 0 0,2 0 0,-4 1 0,-3 1 0,-5 0 0,-4 1 0,0-1 0,3-1 0,3-1 0,3 0 0,3 0 0,3 0 0,5 0 0,2-2 0,5 0 0,0 0 0,1 0 0,-17 0 0,-21 0 0,-24-3 0,-15-2 0,-6-5 0,39 4 0,0-1 0,-2 0 0,0 1 0,3 0 0,1 1 0,-34-2 0,30 4 0,23 3 0,11 0 0,10 0 0,4 0 0,-2 0 0,-12 0 0,-13 0 0,-11 0 0,1 0 0,12 0 0,11 0 0,10 0 0,-1 0 0,0 0 0,-3 0 0,0 0 0,0 0 0,-4 0 0,-3 0 0,-8 0 0,-3 0 0,-2 0 0,1 0 0,-1 0 0,-2 0 0,0 0 0,-3 0 0,-3 0 0,3 0 0,-2 3 0,2 3 0,3 1 0,1 3 0,7-1 0,3 0 0,5 1 0,6-3 0,5-2 0,3-1 0,-13-3 0,-3 1 0,-11-2 0,1-2 0,2-4 0,0-3 0,4-2 0,4 1 0,3 2 0,-2-1 0,-4-1 0,-8-1 0,-3-1 0,0 1 0,1 0 0,1 1 0,-2 1 0,0 2 0,0 2 0,1 4 0,4 0 0,3 1 0,5 0 0,1 0 0,3 0 0,1 0 0,3 0 0,2 0 0,-1 0 0,1 0 0,-4 2 0,-2 1 0,0 2 0,-3 1 0,1 0 0,0 0 0,-3 0 0,-4 1 0,-6 1 0,-5 2 0,2-1 0,6-2 0,9-3 0,11-2 0,8-1 0,46 1 0,-2-1 0,35-1 0,-24 0 0,-12 3 0,-9 2 0,-9 1 0,-5 0 0,-2 0 0,3-2 0,5-1 0,4-1 0,2-2 0,2 0 0,1 0 0,2 0 0,-4 0 0,-1-1 0,-5-3 0,-3-1 0,1-1 0,-2-1 0,-1 0 0,-3 0 0,-2 1 0,-1 0 0,0 1 0,-1 1 0,0-1 0,1 0 0,6-1 0,3-1 0,5 0 0,2 0 0,-2-2 0,-3 0 0,-5 1 0,-3 0 0,-3 2 0,-3-2 0,0-2 0,-1-3 0,-1-6 0,-1-9 0,0-5 0,-2-1 0,0 4 0,0 10 0,-1 5 0,2 1 0,3 0 0,2-2 0,2 0 0,0 2 0,3 2 0,4 3 0,3 2 0,5 2 0,3 4 0,0 1 0,0 0 0,-2 0 0,-1 1 0,-2 3 0,1 3 0,-2 2 0,-3 0 0,1 1 0,3 0 0,5 0 0,8-1 0,8 0 0,8-2 0,5 2 0,-3-2 0,-9-3 0,-8-2 0,-8-2 0,0 0 0,4 0 0,4 1 0,1 1 0,-2 2 0,-5 0 0,-8 1 0,-4-1 0,-5-1 0,-2-1 0,-3-2 0,0 0 0,12-11 0,11-6 0,14-11 0,11-3 0,-6 3 0,0 2 0,-10 7 0,-12 7 0,-6 5 0,-11 6 0,-2-1 0,0 1 0,-1 0 0,-1-1 0,0 1 0,0 0 0,6 1 0,5 0 0,6 0 0,8 0 0,3 0 0,3 2 0,-1 2 0,-4 2 0,-5 1 0,-5 0 0,-2 1 0,-1 1 0,-1-1 0,-1-1 0,-2-1 0,-2 0 0,-4-1 0,-2-1 0,0 0 0,1-1 0,0 1 0,-2 1 0,-1 0 0,1 3 0,-3-1 0,2 1 0,-1-1 0,-2-1 0,0 0 0,0 5 0,-2-4 0,0 3 0,-3 1 0,-2-5 0,-2 5 0,-4-4 0,-8-1 0,-5 1 0,-4 0 0,2 1 0,4-2 0,3-2 0,0-1 0,0 0 0,-5 0 0,-2 2 0,-2 0 0,0-1 0,4-1 0,4 1 0,5-3 0,5 1 0,34-1 0,-2-1 0,25 0 0,-14 0 0,-1 0 0,-5 0 0,0 0 0,-8-1 0,-1-1 0,-1 0 0,0 1 0,0 1 0,1-1 0,3-3 0,2 0 0,4-1 0,0 0 0,-2 1 0,-2-1 0,-3 0 0,-2 1 0,-3 0 0,-5 1 0,0 1 0,-2-1 0,0 1 0,-1-1 0,-2 1 0,0 1 0,-2 0 0,4 1 0,-1-2 0,2 1 0,0-1 0,0 1 0,-1 1 0,-1 0 0,-1-1 0,0-1 0,0 0 0,-1-1 0,4 1 0,-2 1 0,3 1 0,-1 0 0,2-1 0,1-1 0,0 0 0,-4 0 0,-5 2 0,-2-1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52.266"/>
    </inkml:context>
    <inkml:brush xml:id="br0">
      <inkml:brushProperty name="width" value="0.35" units="cm"/>
      <inkml:brushProperty name="height" value="0.35" units="cm"/>
      <inkml:brushProperty name="color" value="#FFFFFF"/>
    </inkml:brush>
  </inkml:definitions>
  <inkml:trace contextRef="#ctx0" brushRef="#br0">1 196 24575,'46'-1'0,"-7"-4"0,-17-1 0,-6 0 0,-3 2 0,-1 2 0,9-4 0,15-5 0,17-6 0,17-3 0,-6 0 0,-7 3 0,-18 4 0,-15 5 0,-8 3 0,-8 3 0,-1-3 0,1 1 0,0 0 0,6-1 0,-5 3 0,5-2 0,3-1 0,2-1 0,6 0 0,3 0 0,-3 2 0,-3 2 0,-4 2 0,-4 0 0,-2 0 0,3 0 0,3 0 0,2 0 0,3 0 0,0 0 0,1 0 0,0 0 0,0 0 0,0 0 0,-2 0 0,2 0 0,-1 0 0,-1 0 0,-1 0 0,4 0 0,5 0 0,5 0 0,-1 0 0,-7 0 0,-4 0 0,-2 0 0,1 0 0,1 0 0,4 0 0,-1 0 0,-1 0 0,0 0 0,0 0 0,4 0 0,4 0 0,6 0 0,3 0 0,0 1 0,-1 1 0,1 2 0,-2 5 0,0-1 0,-5 0 0,-8-2 0,-6-3 0,-6 0 0,-3-2 0,0 1 0,0-2 0,0 0 0,0 1 0,0 1 0,0-1 0,0 1 0,1-2 0,2 0 0,3 0 0,6 0 0,4 1 0,2 0 0,0 2 0,-2-1 0,-3-1 0,-3-1 0,-2 0 0,-1 0 0,2 0 0,4 0 0,8 0 0,10 0 0,10 0 0,8 0 0,-1 0 0,-3 0 0,-10 0 0,-8 0 0,-8 0 0,-6 0 0,-3 0 0,-2 0 0,-1 0 0,1 0 0,3 0 0,1 0 0,-2 0 0,-2 0 0,-2-2 0,-3 1 0,-2-3 0,-1 0 0,-2 1 0,-2-1 0,-2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7:03.749"/>
    </inkml:context>
    <inkml:brush xml:id="br0">
      <inkml:brushProperty name="width" value="0.35" units="cm"/>
      <inkml:brushProperty name="height" value="0.35" units="cm"/>
      <inkml:brushProperty name="color" value="#FFFFFF"/>
    </inkml:brush>
  </inkml:definitions>
  <inkml:trace contextRef="#ctx0" brushRef="#br0">2923 21 24575,'41'0'0,"1"0"0,-3-2 0,-1 0 0,-4-1 0,-5 2 0,0 1 0,-4 0 0,1 0 0,2 0 0,4 0 0,8 0 0,6 0 0,-3 0 0,-4 0 0,-5 0 0,-5 0 0,1 0 0,-2 0 0,-3-1 0,-4-1 0,-5 1 0,-3-1 0,-2 2 0,-1 0 0,-1 0 0,-1 0 0,6-2 0,-4 1 0,8-1 0,-2 1 0,6 1 0,1 0 0,-3 0 0,-1 0 0,-3 0 0,-1 0 0,2 0 0,-1 0 0,0 0 0,0 0 0,-2 0 0,-1 0 0,0 0 0,-1 0 0,1 0 0,1 0 0,0 0 0,-3 0 0,-3 0 0,3 0 0,-4 0 0,4 1 0,1 4 0,-3 1 0,3 3 0,-2-1 0,-1 0 0,1 1 0,-1 0 0,0 0 0,0-1 0,-2 0 0,1 0 0,-1 0 0,1 1 0,0 1 0,2 3 0,-1 2 0,-1 1 0,0 0 0,-4-3 0,0-3 0,-1-3 0,0 1 0,0 1 0,-1 1 0,-1-1 0,-1 2 0,0-3 0,0 2 0,0-1 0,0-1 0,0 5 0,0-7 0,0 5 0,-3-2 0,1 0 0,-2 1 0,0-2 0,-1-2 0,0 13 0,3 4 0,1 13 0,0-1 0,-1-1 0,0-6 0,-1-5 0,2-2 0,-2-9 0,0-3 0,-10-4 0,-5-2 0,-11 3 0,0 0 0,-4 0 0,2-2 0,-4-1 0,-4-1 0,-1-2 0,1 0 0,2 0 0,-2 0 0,0 2 0,1 1 0,5 1 0,5 1 0,4-2 0,6-1 0,6-1 0,4 1 0,-1-1 0,-2 2 0,0 0 0,1 0 0,0-1 0,0-1 0,-2 1 0,0-2 0,-10 0 0,-13 0 0,-19 0 0,-14-1 0,-17-4 0,-11-5 0,45 3 0,0-1 0,-1-1 0,2 1 0,-42-7 0,10 3 0,12 5 0,8 3 0,9 2 0,10 0 0,11 1 0,8 1 0,2 0 0,-6-2 0,-6-1 0,-3 0 0,1-1 0,5 2 0,5-1 0,3-2 0,3 2 0,1-1 0,2 1 0,2 1 0,4 0 0,1 2 0,1 0 0,-1 0 0,1 0 0,-1 0 0,-7 4 0,-12 0 0,-8 7 0,-2-2 0,8 1 0,9-3 0,2-3 0,-1 1 0,-4 0 0,0 1 0,0 0 0,5-3 0,5-2 0,2 1 0,-3 0 0,-8 2 0,-11 2 0,-13 0 0,-10 0 0,-14-2 0,-18-1 0,-8-1 0,1-2 0,18 0 0,26 0 0,23 0 0,14 0 0,11 0 0,-4 0 0,-17 0 0,-10 0 0,-13 0 0,4 0 0,8 2 0,1 2 0,5 0 0,-2 0 0,-1-2 0,-1-2 0,-1 0 0,3 0 0,2 0 0,4 0 0,6 0 0,4 0 0,1 0 0,-3 0 0,-3 0 0,-3 0 0,-4 0 0,1 0 0,-3 0 0,1 0 0,0 0 0,-1-2 0,3-2 0,5-2 0,7-1 0,5 1 0,4 1 0,1 0 0,-2-1 0,-1-1 0,-5 0 0,-5-1 0,-9-1 0,-4 1 0,1 2 0,5 0 0,11 2 0,7 0 0,5-11 0,3-5 0,-2-16 0,-1-4 0,0-6 0,1-4 0,2 2 0,0 5 0,0 12 0,0 12 0,0 7 0,1 5 0,8-1 0,6 4 0,12 0 0,2 4 0,3 0 0,1 0 0,0 0 0,7 0 0,6 4 0,2 2 0,3 4 0,-8 0 0,-11-2 0,-9-2 0,-9-2 0,-4-1 0,-2-2 0,3 1 0,-1-2 0,6 0 0,5 0 0,4 0 0,4 0 0,-1 0 0,-2 0 0,0 0 0,0 0 0,4-2 0,5 0 0,10-1 0,13 2 0,10 1 0,9 0 0,8 0 0,-2 0 0,-6 0 0,-7 0 0,-12 0 0,-7 0 0,-10 2 0,-11 1 0,-6 1 0,-5 0 0,-2-1 0,-5-1 0,-3-1 0,-1 0 0,4 2 0,-2 0 0,7 1 0,-1 1 0,6 0 0,4 3 0,2 0 0,1 1 0,1 0 0,-1-1 0,1 2 0,-2-1 0,-3-1 0,0 1 0,-5-3 0,0 1 0,-2-2 0,0 0 0,1 0 0,2-1 0,1 3 0,3 0 0,-2 0 0,-4-2 0,-5-1 0,-8-3 0,6-4 0,19 3 0,6-3 0,16 3 0,-6 0 0,-8 0 0,-9 0 0,-9 1 0,-8 1 0,-1 0 0,0 0 0,-2 0 0,1 0 0,-1 2 0,1-1 0,4 1 0,3 0 0,3 1 0,3 0 0,5-1 0,3 1 0,2 1 0,4-1 0,-1 0 0,6-1 0,5 1 0,-4 1 0,2-1 0,-6 1 0,-3-2 0,-5 0 0,-7-1 0,-3-1 0,-4 1 0,3-1 0,0 0 0,2 2 0,2 0 0,3 0 0,2 2 0,-1 0 0,-1-2 0,-5 0 0,-7-1 0,-4-1 0,-2-1 0,0 1 0,-1-2 0,1 0 0,-2 0 0,3 0 0,-2 0 0,1 0 0,-21-19 0,-9 1 0,-3-8 0,0 10 0,17 12 0,0 2 0,-7 1 0,2 1 0,-10 0 0,-2 0 0,-3 0 0,-2-3 0,4-2 0,7-2 0,5 1 0,5 3 0,20-14 0,24-2 0,31-13 0,26 4 0,-39 14 0,1 1 0,1 3 0,-1 2 0,-3 1 0,-3 2 0,28 0 0,-26 5 0,-22 0 0,-10 0 0,-6 0 0,-4 0 0,-2 0 0,1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7:20.383"/>
    </inkml:context>
    <inkml:brush xml:id="br0">
      <inkml:brushProperty name="width" value="0.35" units="cm"/>
      <inkml:brushProperty name="height" value="0.35" units="cm"/>
      <inkml:brushProperty name="color" value="#FFFFFF"/>
    </inkml:brush>
  </inkml:definitions>
  <inkml:trace contextRef="#ctx0" brushRef="#br0">0 307 24575,'74'0'0,"-3"-1"0,-1-2 0,-7-2 0,-4-5 0,2-7 0,0-5 0,3-3 0,3-2 0,-7 3 0,-6 4 0,-9 4 0,-15 7 0,-5 4 0,-2 1 0,-2 1 0,4 1 0,0-2 0,1 2 0,-3 0 0,-6 1 0,-3 1 0,-4 0 0,-1-1 0,-36-6 0,10 4 0,-33-4 0,11 7 0,-4 0 0,-2 0 0,7 2 0,4 3 0,7 0 0,6 0 0,7-1 0,7-3 0,-17 5 0,-7 2 0,-12 2 0,4 0 0,9-5 0,15-2 0,-1-2 0,2 1 0,-6 2 0,-4 0 0,2-1 0,6-1 0,5-1 0,1 1 0,1 1 0,-1-1 0,1 0 0,0-1 0,-2 2 0,-3 1 0,-3-1 0,0 1 0,6-3 0,38 0 0,10-1 0,50-6 0,-17-3 0,8-3 0,11-3 0,3-2 0,-27 5 0,2-1 0,-2 0 0,31-4 0,-6 1 0,-25 5 0,-5 1 0,-5 1 0,-3 1 0,28-3 0,-25 3 0,-19 3 0,-15 3 0,-8 2 0,-4 0 0,-1 0 0,0 0 0,9 0 0,14 0 0,10 0 0,6 0 0,-1 0 0,-8 0 0,-4 0 0,2 0 0,6 0 0,9 0 0,13 0 0,7 0 0,5 0 0,0 0 0,-7 0 0,-12 0 0,-13 0 0,-10 0 0,-6 0 0,-4 0 0,-2 0 0,1 0 0,1 0 0,2 0 0,0 0 0,-3 0 0,-1 0 0,-2 0 0,5 0 0,8 0 0,12 0 0,14 0 0,13 0 0,5 0 0,0 0 0,-2 0 0,-7 0 0,-8 0 0,-10 0 0,-10 0 0,-1 0 0,1 0 0,0 0 0,4 0 0,-3 0 0,0 0 0,-1 0 0,-7 0 0,-7 0 0,-7 0 0,-7 0 0,-3 1 0,1 0 0,5 2 0,14 2 0,10 1 0,4 1 0,-1-1 0,-5 2 0,2 2 0,5 3 0,1 0 0,-5-2 0,-12 0 0,-12-4 0,-9 0 0,-4-1 0,0 6 0,-1-1 0,1 5 0,-3-5 0,0-2 0,2 1 0,0-2 0,1 3 0,0-2 0,1 2 0,0-1 0,-1 0 0,1 0 0,1 0 0,1 1 0,1 1 0,1 1 0,0 0 0,0 0 0,0 0 0,2-2 0,-2 0 0,-1 1 0,1 0 0,-3-3 0,-1-1 0,-2 1 0,-1-1 0,-6 3 0,-5 4 0,-2-1 0,-1 3 0,3-1 0,2-1 0,2-2 0,2-1 0,1-2 0,1-2 0,-1 0 0,-2 0 0,0 1 0,-2-1 0,-2 2 0,-2 0 0,-1 1 0,0-1 0,4-3 0,2-4 0,-3-1 0,-2 0 0,-8 2 0,-2 0 0,-3-2 0,-3 2 0,1-2 0,-1 0 0,1-1 0,0-1 0,-2 0 0,-2 0 0,0 0 0,-2 0 0,-2 0 0,1 0 0,-5 0 0,-4 0 0,-3 0 0,-5 0 0,0 0 0,7 0 0,8 1 0,8 0 0,12 3 0,7 1 0,4 6 0,3 1 0,0-2 0,6 1 0,-1-6 0,-18 1 0,-9-4 0,-23 0 0,-2-2 0,-17 0 0,-12 0 0,-4 0 0,-1 0 0,17 0 0,9 2 0,6 0 0,7 0 0,7 1 0,3 0 0,5 3 0,4 1 0,2 0 0,4-1 0,8-2 0,3 1 0,-20-3 0,-13 2 0,-34-4 0,-4 0 0,26 0 0,-1 0 0,-2 0 0,0 0 0,-2 0 0,0 0 0,3 0 0,2 0 0,-23 0 0,3 0 0,3-1 0,-6-2 0,-6 0 0,0 0 0,6 0 0,4 3 0,9 0 0,8 0 0,10 0 0,13 0 0,11 0 0,10 2 0,34 8 0,-20-5 0,-21 5 0,-24-9 0,-37-1 0,19-2 0,12 0 0,16 0 0,10 0 0,5 2 0,-7 0 0,-9 0 0,-16-1 0,-11-2 0,-21-11 0,-10-6 0,7-3 0,11 2 0,26 7 0,14 4 0,14 3 0,10 2 0,5 1 0,3-9 0,0 5 0,0-7 0,-2 9 0,-2-1 0,-3-1 0,-2-1 0,0 2 0,3 1 0,42-3 0,21-2 0,-5 3 0,5 0 0,4-1 0,0 2 0,-1 1 0,0 1 0,-5 2 0,-3 0 0,35 0 0,-18 1 0,-17 0 0,-13-1 0,-10 1 0,-9 0 0,2-1 0,2-1 0,7-1 0,8-1 0,5 2 0,4 2 0,0-2 0,-1 1 0,1 0 0,-4 1 0,-7 2 0,-7 0 0,-8 0 0,-5 0 0,-4 0 0,-1 0 0,-2 0 0,-2 0 0,6 0 0,0 0 0,16 0 0,13 0 0,19 0 0,14 0 0,4 0 0,-7 6 0,-14 1 0,-10 5 0,-11 1 0,-3 1 0,-2-1 0,-5-3 0,-4-2 0,-9-4 0,-7-2 0,-30-27 0,12 4 0,-22-19 0,14 11 0,-7 9 0,-10 1 0,-2 3 0,3 4 0,9 2 0,12 5 0,7 2 0,38 2 0,8 0 0,42 1 0,-6 0 0,-16 0 0,10 0 0,-3 0 0,-3 0 0,2 0 0,-31 0 0,-12 2 0,-6-1 0,-6 1 0,0-1 0,0-1 0,2 2 0,3 0 0,2 0 0,2 0 0,1-1 0,3 1 0,2-1 0,1 1 0,6 0 0,2 1 0,5 1 0,3 1 0,1-1 0,4 3 0,0-1 0,4 3 0,7-2 0,6-2 0,-1-2 0,-5 0 0,-9-1 0,-8 1 0,-2-2 0,-4-1 0,-1 0 0,-4 0 0,-4 1 0,-3 0 0,-3 0 0,0 1 0,-3-2 0,-1 2 0,-2-1 0,-3 1 0,0-1 0,-1 0 0,0 1 0,0-1 0,-1 1 0,-1-2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7:44.600"/>
    </inkml:context>
    <inkml:brush xml:id="br0">
      <inkml:brushProperty name="width" value="0.35" units="cm"/>
      <inkml:brushProperty name="height" value="0.35" units="cm"/>
      <inkml:brushProperty name="color" value="#FFFFFF"/>
    </inkml:brush>
  </inkml:definitions>
  <inkml:trace contextRef="#ctx0" brushRef="#br0">37 224 24575,'82'-28'0,"-33"15"0,2-1 0,6-4 0,3 0 0,5 0 0,2 1 0,-1 0 0,-2 0 0,-9 3 0,-4 0 0,37-5 0,-38 9 0,-16 5 0,-7 4 0,0 1 0,6 0 0,6 0 0,6 0 0,2 0 0,8 0 0,9 0 0,3 0 0,7 0 0,10 0 0,7 0 0,-40 0 0,-1 0 0,48 0 0,-12 0 0,-9 0 0,-6 0 0,1 0 0,-1 0 0,-4 0 0,-4 0 0,-12 0 0,-10 0 0,-4 0 0,-1 0 0,1 0 0,6 0 0,4 0 0,5 2 0,3 2 0,-3 2 0,-8-1 0,-12-1 0,-12-1 0,-10 0 0,-7 0 0,27-1 0,20-1 0,40-1 0,6 0 0,-6 0 0,-16-2 0,-12-1 0,-10-2 0,-6 0 0,-9 3 0,-7 1 0,-5 1 0,-3 0 0,-2 0 0,1 0 0,2 0 0,3 2 0,3 3 0,1 2 0,0 2 0,-2-2 0,-3-2 0,-1-3 0,1 1 0,0-1 0,1 0 0,-1 0 0,-2-1 0,-3 1 0,-3 1 0,-2 1 0,-3-1 0,-1 0 0,-1 0 0,-1-2 0,-1 2 0,1 1 0,-2 2 0,2 0 0,-1 2 0,0 0 0,2 3 0,0 3 0,1 0 0,1 6 0,1 1 0,1 3 0,1 0 0,-1-3 0,-2-2 0,-2-2 0,-3-3 0,-2-1 0,-2-3 0,-3-3 0,-12 2 0,8-3 0,-7 3 0,14 2 0,0-3 0,4 1 0,-1-2 0,-1-1 0,3 3 0,-1-3 0,0 1 0,1-1 0,-2-2 0,1 4 0,1 0 0,-1 4 0,1 0 0,-2 0 0,-1 1 0,-1 1 0,1 1 0,0 0 0,-1-2 0,-3-4 0,0-1 0,0 2 0,1-1 0,-1 2 0,-1-1 0,0-3 0,0 5 0,0-4 0,0 3 0,0-1 0,0 1 0,0 0 0,-2 0 0,-3 3 0,-4 3 0,-3 1 0,-2 1 0,-1-1 0,0-3 0,1 0 0,1-3 0,0 0 0,-4-2 0,-5 1 0,0-1 0,-3 0 0,2-1 0,-3-2 0,-5 0 0,-3 2 0,-8 2 0,-7 1 0,-2 2 0,-6-1 0,4-1 0,4-3 0,5-3 0,9-2 0,4-2 0,6-1 0,1-1 0,3 0 0,3 0 0,4 0 0,5 0 0,1 0 0,6-15 0,2 9 0,5-11 0,-2 11 0,1-2 0,0-2 0,0-1 0,3-3 0,1 1 0,-2 1 0,-2 2 0,-23 5 0,-1 3 0,-19 1 0,9 1 0,-3 0 0,-3 0 0,-4 0 0,-8 0 0,-7 0 0,-8 0 0,-13 0 0,-10 0 0,-11-3 0,44 0 0,0-2 0,0 1 0,-1-2 0,0-2 0,1 0 0,3 1 0,1-1 0,-31-6 0,20 3 0,24 4 0,18 3 0,13 2 0,-12 2 0,-17 0 0,-25 0 0,-17 0 0,-1 0 0,9 0 0,5 0 0,7 0 0,7 0 0,10 0 0,12 0 0,9 0 0,5 0 0,0 0 0,-1 0 0,-3 0 0,-5 0 0,-8 0 0,-13-3 0,-18-3 0,-22-8 0,31 4 0,-2-1 0,-4 0 0,-1-1 0,3 1 0,1 1 0,-39-7 0,27 7 0,23 3 0,17 3 0,14 4 0,7 4 0,28 2 0,-17-2 0,11 0 0,-46-4 0,5 0 0,-15 0 0,13 0 0,1 0 0,-1 0 0,3 0 0,4 0 0,1 0 0,1 2 0,-2 1 0,0 1 0,-1 1 0,0-1 0,2 0 0,-1 0 0,4-1 0,0 1 0,-1-1 0,-5 1 0,-9 0 0,-1 0 0,-2 0 0,6-2 0,8 0 0,4-2 0,6 0 0,1 0 0,-3 0 0,4-3 0,-5-5 0,2-10 0,-2-8 0,-1-9 0,0-2 0,-2 0 0,2 3 0,2 6 0,2 5 0,5 7 0,1 5 0,3 4 0,1-3 0,0 1 0,1-2 0,4 2 0,3 1 0,5 4 0,3 2 0,2 1 0,5 1 0,4 0 0,3 0 0,6 0 0,5 0 0,2 0 0,0 0 0,0 0 0,-3 0 0,1 0 0,5 0 0,3 0 0,5 0 0,4 0 0,2 0 0,2 0 0,-3 0 0,-8 0 0,-11 0 0,-13 0 0,-8 0 0,-5 0 0,-2 0 0,0 0 0,0 0 0,0 0 0,-1 0 0,0 0 0,3 0 0,6 0 0,9 0 0,9 0 0,7 0 0,3 5 0,4 7 0,5 8 0,2 8 0,0 2 0,-6 0 0,-9-4 0,-10-6 0,-10-3 0,-7-5 0,-7-3 0,-7-5 0,-22-16 0,2 8 0,-22-10 0,6 12 0,-3 0 0,2-2 0,11-2 0,7-1 0,9-6 0,4-6 0,2-4 0,1-2 0,0 0 0,0 3 0,0 2 0,0 3 0,0 3 0,0 3 0,0 2 0,1 1 0,7-2 0,-1 2 0,7-1 0,-4 4 0,-1 2 0,1 0 0,-1 2 0,1-1 0,0 1 0,1 1 0,1 0 0,2 0 0,5 0 0,4 0 0,2 0 0,0 0 0,-3 1 0,-1 1 0,-1 1 0,0 2 0,-1-2 0,1 1 0,-1 0 0,4 0 0,3 1 0,4 1 0,2 2 0,-1 1 0,-3 0 0,-3 0 0,-5-2 0,-3-1 0,-2 0 0,-1 0 0,1 0 0,3 3 0,2 1 0,3 1 0,1 0 0,-1-1 0,-1 0 0,-2-2 0,-2 1 0,0-1 0,-2 0 0,-1-1 0,-1-1 0,-3-1 0,0 0 0,1-1 0,-1 2 0,1 0 0,0 0 0,0 0 0,1-1 0,0 0 0,0 0 0,0 3 0,-2 0 0,0 1 0,-4 2 0,-4-3 0,-17-2 0,5-2 0,-12-3 0,12-1 0,2-2 0,2-7 0,1 2 0,2-5 0,-4 3 0,2 2 0,-2-1 0,1-1 0,2 1 0,-2-5 0,1-3 0,0-6 0,-1-1 0,1 1 0,0 4 0,2 7 0,0 2 0,14 2 0,-3 5 0,16-1 0,-5 3 0,6 0 0,1 0 0,1 4 0,3-1 0,-3 3 0,-1 0 0,-2-1 0,-6-1 0,-3-2 0,-4-2 0,-3 0 0,2 0 0,-2 0 0,0 0 0,4 0 0,-4 0 0,6 0 0,2 0 0,6 0 0,9 0 0,4 0 0,2 0 0,-2 0 0,-4 0 0,-4 0 0,-6 0 0,-2 0 0,-3 0 0,-2 0 0,-1 0 0,-2 0 0,0 0 0,1 0 0,-1 0 0,0 0 0,0 0 0,1 0 0,1 0 0,3 0 0,1 0 0,2 0 0,2 0 0,1 0 0,0 0 0,1 0 0,-1 0 0,-3 0 0,-3 0 0,-3 0 0,-2 0 0,0 0 0,3 0 0,0 0 0,-1 0 0,0 0 0,-2 0 0,-1 0 0,-1 0 0,-1 0 0,0 0 0,1 0 0,1 0 0,-1 0 0,3 0 0,0 0 0,4 0 0,2 0 0,2 0 0,1 0 0,-2 0 0,-4 0 0,-3 1 0,-4 0 0,-1 1 0,4-1 0,-3-1 0,4 0 0,-3 0 0,2 0 0,2 1 0,-2 0 0,-1 0 0,-4 0 0,1 3 0,0-1 0,2 4 0,-4-2 0,1 2 0,-2 1 0,2 0 0,2 2 0,-1-2 0,0 2 0,0 0 0,0 0 0,3 0 0,-1 0 0,-1-1 0,-3-2 0,-3 1 0,-13 1 0,0 1 0,-10-1 0,4-4 0,2-1 0,-1 0 0,0-1 0,1 1 0,3-2 0,1-1 0,2 1 0,-4-1 0,2 1 0,-4-1 0,6 0 0,-1 0 0,0 0 0,1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8:02.449"/>
    </inkml:context>
    <inkml:brush xml:id="br0">
      <inkml:brushProperty name="width" value="0.35" units="cm"/>
      <inkml:brushProperty name="height" value="0.35" units="cm"/>
      <inkml:brushProperty name="color" value="#FFFFFF"/>
    </inkml:brush>
  </inkml:definitions>
  <inkml:trace contextRef="#ctx0" brushRef="#br0">62 95 24575,'85'0'0,"-28"0"0,5 0 0,16 0 0,4 0 0,7 0 0,0 0 0,-3 0 0,-3 0 0,-11 0 0,-4 0 0,-16 0 0,-4 0 0,17 0 0,-28 0 0,-18 0 0,-6 0 0,-4 0 0,0 0 0,3 0 0,7 0 0,14 0 0,18 0 0,20 0 0,11 0 0,4 0 0,-7 0 0,-7 0 0,1 0 0,2 0 0,10 0 0,9 0 0,-2 0 0,-6 0 0,-6 0 0,-8 0 0,0 0 0,-1 0 0,-7 0 0,-8 1 0,-11 3 0,-7 2 0,-3 2 0,-4-1 0,-1-3 0,-4-1 0,-4-1 0,2 0 0,2-1 0,4-1 0,6 0 0,8 0 0,7 0 0,9 0 0,6 0 0,-4 0 0,-3 0 0,-11-2 0,-15 0 0,-8 0 0,-10-1 0,-4 1 0,0-1 0,4-1 0,5 0 0,5 0 0,3 0 0,-2 2 0,-6 0 0,-2 1 0,-2-1 0,-2-1 0,2 1 0,1 0 0,0-1 0,4-1 0,6-1 0,7-4 0,10 0 0,7-1 0,-2-1 0,-1 3 0,-7 1 0,-6 1 0,-6 1 0,-9 0 0,-6 1 0,-2 3 0,-3-1 0,1 2 0,-1 5 0,2 7 0,2 10 0,1 5 0,4 10 0,-1 2 0,-3-5 0,-3-6 0,-7-12 0,-1-4 0,0 0 0,-2-3 0,2 2 0,-1-4 0,0 5 0,-1-4 0,-1 4 0,0-3 0,0 1 0,0 0 0,0-1 0,0 1 0,-2-1 0,-1 5 0,-3 0 0,-1 0 0,-1-3 0,1-3 0,2-4 0,-9 1 0,4-2 0,-10 3 0,5 0 0,2-1 0,-2 3 0,0 1 0,-2-1 0,-4 2 0,4-1 0,1-1 0,1 0 0,4-2 0,2-3 0,2 1 0,-1-2 0,-1 2 0,-2-2 0,-2-2 0,-2 2 0,-2-1 0,-2 0 0,-3 1 0,-1 0 0,2 0 0,1 1 0,2 1 0,0 0 0,-2 4 0,-3 0 0,-2 3 0,-1 2 0,0 3 0,7-2 0,7-3 0,8-6 0,-13-3 0,-7-2 0,-20 0 0,-3 0 0,0 0 0,3 0 0,4 0 0,6 0 0,5 0 0,4 0 0,6 0 0,3 0 0,5 0 0,1 0 0,1 0 0,-1 4 0,1 1 0,1 4 0,4 0 0,-32-4 0,-18-2 0,-42-3 0,41 0 0,-2 0 0,-3 0 0,-1 0 0,-2 0 0,0 0 0,-3 0 0,0 0 0,-2 0 0,0 0 0,5-1 0,1-1 0,7-2 0,3 0 0,-29-7 0,31 1 0,17 2 0,16 5 0,14 1 0,-34 6 0,-14-7 0,-48 4 0,46-3 0,0-2 0,0 3 0,1 0 0,-37 1 0,7 0 0,15 0 0,11 0 0,7 0 0,14-2 0,0 0 0,2-2 0,2-2 0,1 1 0,0-4 0,2 0 0,-2-1 0,0-1 0,-1 0 0,-2 2 0,0 1 0,-3 2 0,0 0 0,-5-1 0,-2 0 0,4 2 0,4-2 0,9 3 0,8 0 0,4 0 0,0 2 0,0 1 0,-4 0 0,-10 0 0,-14-2 0,-18-1 0,-9-1 0,1 0 0,15 0 0,17 1 0,13 0 0,8 2 0,3 1 0,-1 1 0,-1-1 0,2-1 0,-1 0 0,4 0 0,38 6 0,-6 6 0,32 9 0,-21 3 0,-3-3 0,-4-2 0,0-2 0,-3-1 0,-1-1 0,-5-4 0,0-4 0,4-3 0,3-1 0,5-1 0,2 0 0,4 0 0,1 0 0,0 0 0,-3 0 0,-9 0 0,-6 0 0,-4 0 0,-3 0 0,0 0 0,4-2 0,2-2 0,4 0 0,6-1 0,7-1 0,13-4 0,8-2 0,6-2 0,0 1 0,-7 3 0,-6 0 0,-4 0 0,-4 1 0,-5-2 0,-5 1 0,-7 2 0,-5-1 0,-2 1 0,-4 0 0,-3 2 0,-2-1 0,-1 1 0,0-2 0,2 0 0,1-1 0,0-1 0,1 0 0,3 1 0,4-1 0,9 0 0,9 1 0,9-1 0,7 2 0,3 2 0,0 1 0,-4 2 0,-4 1 0,-11 2 0,-9 0 0,-6 0 0,-6 0 0,-1 0 0,-2 0 0,0 0 0,0 0 0,-1 0 0,2 0 0,2-1 0,6-1 0,5 0 0,6-2 0,2 0 0,3 0 0,2-1 0,-5 2 0,-2 1 0,-7 1 0,-4-1 0,-1-1 0,-2 2 0,-1 0 0,0 1 0,1 0 0,1 0 0,0 0 0,2 0 0,0 0 0,1 0 0,-1 0 0,-2 0 0,-1 0 0,-2 0 0,0 0 0,0 0 0,2 0 0,3 0 0,7 0 0,5 0 0,2 1 0,-4 1 0,-5 3 0,-6 2 0,-8-1 0,-8-2 0,19-11 0,-6 3 0,25-7 0,-12 8 0,-2 1 0,-4 2 0,-2 0 0,1 0 0,-1 0 0,1 0 0,3 0 0,0 0 0,2 0 0,4 1 0,-3 0 0,0 2 0,-3 2 0,-2-1 0,2 1 0,0 0 0,-1-2 0,-2 1 0,-1-3 0,-2 1 0,0-2 0,-3 0 0,-2 0 0,-1 0 0,-2 0 0,-2 0 0,-1 0 0,0 0 0,-1 0 0,2 0 0,0 0 0,1 0 0,1 0 0,3 0 0,2 2 0,3 0 0,3 1 0,-1 1 0,1-1 0,-1 2 0,0-1 0,-3 0 0,-3-2 0,-4 0 0,-4-1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8:22.733"/>
    </inkml:context>
    <inkml:brush xml:id="br0">
      <inkml:brushProperty name="width" value="0.35" units="cm"/>
      <inkml:brushProperty name="height" value="0.35" units="cm"/>
      <inkml:brushProperty name="color" value="#FFFFFF"/>
    </inkml:brush>
  </inkml:definitions>
  <inkml:trace contextRef="#ctx0" brushRef="#br0">2 255 24575,'69'-13'0,"9"-8"0,12-7 0,1 1 0,-12 6 0,-6 5 0,-13 7 0,-16 3 0,-13 4 0,-15 2 0,1 0 0,7-2 0,16-1 0,19-2 0,18-1 0,9 2 0,1 1 0,1 3 0,-9 0 0,-4 0 0,-9-1 0,-14-1 0,-12-1 0,-10 1 0,-9 2 0,-3 0 0,-1 0 0,-4 0 0,3 0 0,-1 0 0,2 0 0,3 0 0,1 0 0,8 0 0,8 0 0,13 3 0,12 7 0,3 5 0,-7 2 0,-16-2 0,-17-4 0,-11-4 0,-5-1 0,-1-1 0,6-2 0,25-13 0,32-13 0,-22 7 0,3-1 0,4-1 0,1 0 0,-3 3 0,-1 1 0,35-5 0,-21 7 0,-18 5 0,-16 5 0,-9 0 0,-6 2 0,-4 0 0,-3 0 0,-1 0 0,-1 0 0,0 0 0,2 0 0,1 0 0,2 0 0,1 0 0,0 0 0,-1 0 0,-2 2 0,0 0 0,3 4 0,2-1 0,3 0 0,3-1 0,-1 0 0,3 1 0,0-2 0,-1 1 0,1-1 0,-3 0 0,-2 0 0,-1 0 0,-2 0 0,-3 1 0,-4-1 0,14 1 0,4-2 0,16-1 0,-4-1 0,-8 0 0,-5 0 0,-7 0 0,0 0 0,-3 0 0,-1 0 0,-1 0 0,2 0 0,-1 0 0,-1 3 0,2 1 0,-2 2 0,0 2 0,1 1 0,-1-2 0,2-1 0,3 0 0,2-2 0,3-1 0,0-1 0,-2-2 0,-4 0 0,-1 0 0,-1 0 0,2 0 0,-1 0 0,-2 0 0,-1 0 0,-3 0 0,0 0 0,-1 0 0,-1 0 0,0 0 0,-2 1 0,2 3 0,-2 2 0,0 2 0,2 1 0,0 0 0,2 1 0,0 1 0,0 1 0,-1 0 0,-2-1 0,-2 0 0,-2-1 0,1-1 0,0-1 0,-2 0 0,1 2 0,-1 0 0,-1 2 0,0-2 0,0 0 0,1 1 0,0 1 0,0 2 0,0 3 0,1 1 0,-2-1 0,0-4 0,-1-2 0,-1-1 0,-3 1 0,-1-2 0,-5 7 0,-6 23 0,-7 16 0,-5 12 0,1-3 0,8-20 0,5-12 0,5-12 0,3-8 0,2-4 0,-4-1 0,-5-2 0,-7 3 0,-5-2 0,-4-1 0,-1-3 0,-5-1 0,-2-1 0,1 0 0,0 0 0,8 0 0,5 0 0,6 0 0,4 0 0,3 0 0,-1 0 0,-2 0 0,-2 0 0,-6 0 0,-1 0 0,-2-2 0,-4 0 0,-2 1 0,-4 0 0,-8 1 0,-5 0 0,-9 0 0,-4 0 0,-5 0 0,-2 0 0,-5 0 0,-4 0 0,-3 0 0,-1 0 0,8 0 0,10 0 0,11 0 0,13 0 0,13 0 0,14 0 0,-13 0 0,-9 0 0,-22 0 0,-4 0 0,4 0 0,-3-2 0,1-2 0,-4-1 0,1-2 0,1 1 0,-7 0 0,-5 0 0,-4 0 0,-2-1 0,-6 0 0,-2 0 0,2 1 0,9 3 0,19 1 0,18 2 0,14 0 0,12 0 0,43 0 0,-17 0 0,29 0 0,-36 0 0,-16 0 0,-16 0 0,-21-3 0,-20-6 0,-4-6 0,-2-3 0,5 0 0,7 3 0,6 3 0,2 2 0,5 3 0,2 1 0,4 1 0,7 3 0,6-2 0,3 2 0,2-1 0,3 2 0,0 1 0,0-1 0,-4 0 0,-6-1 0,-7-1 0,-10 0 0,-6 1 0,-5 0 0,2 2 0,7-2 0,7 0 0,9-1 0,9 2 0,6 1 0,6 0 0,1 0 0,-4 0 0,-11 0 0,-7 0 0,-11 0 0,-3 0 0,4-2 0,9 0 0,14-1 0,9-1 0,39-13 0,-10 2 0,27-11 0,-20 12 0,-4 3 0,-4 4 0,-2 3 0,-3 0 0,-3 2 0,1-1 0,3 0 0,4 1 0,2 0 0,1 1 0,0-1 0,-1 0 0,-1 0 0,-4 2 0,-2 0 0,-3 0 0,-2 0 0,-3 0 0,4 0 0,-2 2 0,4 2 0,-2 2 0,-1 3 0,0 1 0,6 2 0,4 2 0,6 1 0,7 1 0,2 0 0,2-3 0,-1-4 0,-3-3 0,0-3 0,-2 1 0,-2 2 0,4 1 0,1 2 0,6 1 0,3 1 0,-1-1 0,-1-2 0,-5-1 0,-4-3 0,-5 0 0,-6-1 0,-6-2 0,-5-1 0,-4-2 0,-14-15 0,-2 3 0,-15-12 0,4 9 0,-2 2 0,3 5 0,4 2 0,4 3 0,3 2 0,2 0 0,-1-2 0,-1-2 0,1-1 0,0-1 0,4 3 0,0-1 0,-2-3 0,0 3 0,-7-3 0,-3 3 0,-3-2 0,-1 0 0,4 3 0,5 1 0,4 2 0,-3 1 0,0 0 0,-7 0 0,0 0 0,0 0 0,3 0 0,4 1 0,38 0 0,0-1 0,41-1 0,-7 0 0,3 1 0,-8 2 0,-5 0 0,-7 0 0,-7 0 0,-8 0 0,-9 0 0,1 0 0,4 0 0,4 0 0,2 0 0,4 0 0,4 0 0,1 0 0,3 0 0,-7 0 0,0 0 0,0 0 0,-5 0 0,-3 1 0,-9 1 0,-5 1 0,-3 1 0,0-1 0,0 2 0,5-2 0,4 0 0,1 2 0,0 0 0,-5 0 0,-4-2 0,-5-1 0,2 1 0,4-1 0,10 0 0,14 2 0,6 5 0,6 3 0,-2 4 0,-9-2 0,-5-1 0,-11-2 0,-4-2 0,-1-1 0,-6-4 0,-4-1 0,-54-2 0,-4-1 0,-47 0 0,4 0 0,-5-1 0,7-5 0,15-4 0,21-2 0,23 2 0,12 4 0,12 3 0,42-8 0,14-6 0,40-7 0,2 2 0,-39 13 0,1 2 0,2 1 0,1 1 0,0 1 0,-1 1 0,-2 0 0,-2 2 0,31-2 0,-17 3 0,-15 0 0,-14-2 0,-8-1 0,-10 0 0,-6-1 0,-4 2 0,0-2 0,1-1 0,1-1 0,2 0 0,0-2 0,2 0 0,3-3 0,3 0 0,2 1 0,2 0 0,3 1 0,6 2 0,3 2 0,2 2 0,1 3 0,-1 0 0,0 0 0,-3 0 0,-6 0 0,-3 2 0,-5-1 0,-3 2 0,-3 0 0,-2 0 0,-2 0 0,-2-1 0,1-1 0,-33-4 0,22 3 0,19-3 0,12 3 0,40 0 0,-36 1 0,8 5 0,-2 1 0,-5 2 0,1-2 0,-16-3 0,-5 0 0,-1-2 0,-4 1 0,1-1 0,0 1 0,1 1 0,1 0 0,1 0 0,-1 0 0,-2 0 0,-1 0 0,0-1 0,-2 1 0,3 1 0,0 0 0,1 2 0,0 0 0,5 4 0,4 1 0,6 3 0,-1 0 0,-4-1 0,-2-2 0,-6-2 0,-4-3 0,-4-2 0,-16 5 0,-8-1 0,-15 3 0,-4-4 0,0 0 0,0 0 0,-4 3 0,-8 2 0,-6-1 0,-6-3 0,0-1 0,2-2 0,5-3 0,4 0 0,10-3 0,6 0 0,5 0 0,5 0 0,2 0 0,5 0 0,7 0 0,4 0 0,-9 0 0,-3 0 0,-16 0 0,-9 0 0,-9 0 0,-6-1 0,6-1 0,14-1 0,16 1 0,16 2 0,8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5:14.283"/>
    </inkml:context>
    <inkml:brush xml:id="br0">
      <inkml:brushProperty name="width" value="0.35" units="cm"/>
      <inkml:brushProperty name="height" value="0.35" units="cm"/>
      <inkml:brushProperty name="color" value="#FFFFFF"/>
    </inkml:brush>
  </inkml:definitions>
  <inkml:trace contextRef="#ctx0" brushRef="#br0">0 463 24575,'91'-37'0,"0"0"0,0 0 0,0 0 0,-20 9 0,-5 4 0,6-4-197,2-1 0,9-4 1,3-2-1,-6 4 0,-12 5 171,6 1 1,-11 6 364,27-2-339,-8 10 172,9 8-172,-38 2 0,1 0 0,-1 1 0,-2 0 0,40 0 524,-27 0-524,-25 0 0,-16 1 0,-14 1 0,-4 1 0,-4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8:33.765"/>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8:59.899"/>
    </inkml:context>
    <inkml:brush xml:id="br0">
      <inkml:brushProperty name="width" value="0.35" units="cm"/>
      <inkml:brushProperty name="height" value="0.35" units="cm"/>
      <inkml:brushProperty name="color" value="#FFFFFF"/>
    </inkml:brush>
  </inkml:definitions>
  <inkml:trace contextRef="#ctx0" brushRef="#br0">0 1 24575,'26'0'0,"-3"0"0,-9 0 0,2 0 0,0 0 0,1 1 0,-3 1 0,-1 1 0,-4-1 0,1 0 0,2 1 0,2 0 0,3-1 0,6 0 0,1 1 0,4 2 0,0-1 0,-4-1 0,-1 1 0,-6-1 0,-2-1 0,-3 0 0,-3-2 0,2 0 0,0 0 0,3 0 0,0 0 0,-1 0 0,0 0 0,1 0 0,7 0 0,0 0 0,1 0 0,-1 0 0,4 0 0,11 0 0,9 0 0,0 0 0,-8 0 0,-10 0 0,-10 0 0,-4 0 0,-4 0 0,1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5:22.849"/>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5:34.967"/>
    </inkml:context>
    <inkml:brush xml:id="br0">
      <inkml:brushProperty name="width" value="0.35" units="cm"/>
      <inkml:brushProperty name="height" value="0.35" units="cm"/>
      <inkml:brushProperty name="color" value="#FFFFFF"/>
    </inkml:brush>
  </inkml:definitions>
  <inkml:trace contextRef="#ctx0" brushRef="#br0">4 127 24575,'90'0'0,"2"0"0,3 0 0,4 0 0,-13 0 0,-17 0 0,-25 0 0,-20 0 0,-9 0 0,-5 0 0,9 0 0,12 0 0,15 0 0,6 0 0,-8 0 0,-11 0 0,-10 0 0,6 0 0,15 0 0,22 0 0,11 0 0,-2 0 0,-14 0 0,-22 0 0,-10 0 0,6 0 0,20 0 0,27 0 0,-29 0 0,3 0 0,7 0 0,0 0 0,0 0 0,-2 0 0,-4 2 0,-2 1 0,32 5 0,-31 1 0,-14-1 0,-9-4 0,5 0 0,13 0 0,9 2 0,3 0 0,-12 0 0,-11-2 0,-12-2 0,-12 0 0,-2-2 0,-3 0 0,-1 0 0,1 0 0,0 0 0,3 0 0,1 0 0,0 0 0,-1 0 0,-2 0 0,1 0 0,5 0 0,6 0 0,8 0 0,5 0 0,-4 0 0,-5 0 0,-6 0 0,-2-1 0,1-1 0,-1-1 0,-2 0 0,-2 0 0,-1 1 0,0-1 0,-1 0 0,-2 1 0,1-1 0,1 2 0,-3-1 0,-1 1 0,-1-1 0,-2 1 0,7-1 0,-3-1 0,5 1 0,0-1 0,5-2 0,8-2 0,6-2 0,5 0 0,0 0 0,-2 2 0,-5 1 0,-6 2 0,-6 1 0,-8 1 0,-4 0 0,-2 0 0,3-4 0,1 1 0,7-3 0,0 2 0,2-2 0,-2 3 0,-3 1 0,-7 0 0,-3 0 0,-20-7 0,-2 2 0,-30-3 0,-12 8 0,-19 2 0,2 2 0,14 0 0,24 0 0,19 0 0,1 2 0,0 0 0,-3 2 0,-2-1 0,1-1 0,-1-1 0,-6 1 0,-8 3 0,-1 2 0,3-1 0,10-2 0,10-2 0,-1-2 0,-2 1 0,-4 1 0,-1 0 0,3-1 0,-4-1 0,-5 0 0,-3 0 0,4 0 0,9 0 0,7 0 0,6 0 0,-12 0 0,1 0 0,-11 0 0,6 0 0,0 1 0,0 1 0,1 1 0,2 0 0,5-1 0,5-1 0,38 1 0,17-2 0,3 0 0,7 0 0,11 0 0,6 0 0,23 0 0,6 0 0,-33 0 0,0 0 0,-2 0 0,20 0 0,-5 0 0,-19-1 0,-8 2 0,-7 0 0,-17 1 0,-2 0 0,-1-1 0,5-1 0,4 0 0,2 0 0,1 0 0,-2 0 0,3 1 0,-5 1 0,-4 1 0,-6-2 0,-7 0 0,-4-1 0,-2 0 0,-2 0 0,0 0 0,-1 0 0,1 0 0,-1 0 0,-1 0 0,3 0 0,3 0 0,2 0 0,1 0 0,0 0 0,0 0 0,3 0 0,1 0 0,1 0 0,-1 0 0,2 0 0,-1 0 0,2 0 0,-1 0 0,-4 0 0,-3 0 0,-5 0 0,0 0 0,0 0 0,0 0 0,-2 0 0,-2 0 0,4 0 0,-4 1 0,5 1 0,-5 1 0,0 0 0,1 1 0,-2 1 0,0 2 0,-1 0 0,0 3 0,2 2 0,1 2 0,0 3 0,-1 3 0,0 0 0,-2 0 0,-1-3 0,-3-2 0,0-1 0,-1-2 0,-1-1 0,0 0 0,0 0 0,0 0 0,0-2 0,0 1 0,0 0 0,0-1 0,0 1 0,0 3 0,0-4 0,0 6 0,-1-1 0,-1-1 0,0 0 0,0-2 0,-1-1 0,-1 2 0,1 1 0,-1 1 0,2-4 0,0-1 0,-1-2 0,-2 1 0,-5 2 0,-4 1 0,-4 2 0,0-1 0,1 1 0,4-4 0,4-3 0,1-4 0,-2-2 0,-2 0 0,-14 0 0,-11 2 0,-5 2 0,1 1 0,12 1 0,12-2 0,8-2 0,-1-1 0,0 1 0,-3-1 0,-2 2 0,-2 0 0,-4 1 0,1 0 0,0 1 0,1-1 0,-3-1 0,-6 2 0,-4 0 0,1 0 0,3-2 0,7 0 0,5-2 0,-1 1 0,0-2 0,-3 0 0,0 0 0,2 2 0,-3 0 0,-2 0 0,-8 1 0,-3-1 0,1 1 0,-11 2 0,-2 1 0,-9 0 0,-4 1 0,9 0 0,9-3 0,10 0 0,2 0 0,0-2 0,-3 1 0,-4 0 0,-3-3 0,-2 0 0,2 0 0,5 0 0,12 0 0,4 0 0,0 0 0,-1 0 0,-7 0 0,1 0 0,-4 0 0,-2 0 0,2 0 0,0 0 0,11 0 0,-3 0 0,-1 0 0,-4 0 0,0 0 0,-2 0 0,-5 0 0,-3 0 0,-1-1 0,12 0 0,7-1 0,5 1 0,-1-2 0,-7 1 0,-5 0 0,0 1 0,5 0 0,7 0 0,-4 0 0,-9-1 0,-5 1 0,-3 1 0,6 0 0,-3 0 0,-10 0 0,-2 0 0,1 0 0,-1 0 0,1 0 0,-2 0 0,6 0 0,15 0 0,4 0 0,-6 0 0,-6 0 0,-1 0 0,4 0 0,9 0 0,3 0 0,-8-2 0,-3-2 0,-18-5 0,-13-3 0,-2 0 0,6-1 0,20 5 0,15 2 0,11 2 0,3 1 0,-11 2 0,-9 0 0,-13 1 0,-4-2 0,11 0 0,9-1 0,8 2 0,-11 1 0,-11 0 0,-9 0 0,-1 0 0,16 0 0,3 0 0,0 0 0,-1 0 0,-2 0 0,6 0 0,-2 0 0,-2-2 0,-1 0 0,-9-3 0,-3-1 0,-4 2 0,0-1 0,10 3 0,4 0 0,0 1 0,3 0 0,-14-1 0,0-1 0,-3 0 0,2-1 0,15 0 0,-1 1 0,4-2 0,-1 0 0,4 0 0,9 0 0,6 2 0,2-1 0,-1-5 0,1 0 0,-2-2 0,4 3 0,1 1 0,2-4 0,2 1 0,3-7 0,4 2 0,4-2 0,4-5 0,7-1 0,5 1 0,5 1 0,1 3 0,0 3 0,-2 3 0,-5 5 0,-7 4 0,-5 3 0,-1 0 0,12 0 0,11 0 0,19 0 0,4 0 0,-9 0 0,-12 0 0,-17 1 0,-1 0 0,10 4 0,23 6 0,23 3 0,-26-5 0,3 0 0,7 2 0,1 1 0,1-1 0,0 1 0,-6 0 0,-3 0 0,25 6 0,-33-6 0,-21-5 0,-12-2 0,-3-1 0,2 0 0,4 1 0,2 1 0,1 0 0,2-1 0,0 0 0,0-1 0,-1 0 0,2 0 0,2-2 0,-1 1 0,-1-1 0,-2-2 0,1 0 0,5 0 0,6 0 0,14 0 0,15 0 0,12 0 0,5 0 0,-5 0 0,-7 2 0,-9 1 0,-5 0 0,-4 1 0,1-1 0,-1 2 0,-3-1 0,-3-2 0,-9 0 0,-5-1 0,-4 1 0,-1 0 0,-2-1 0,4-1 0,5 1 0,5 1 0,6 1 0,-3 0 0,-2-2 0,-3 1 0,0 0 0,3 0 0,1 0 0,-3-2 0,-7 0 0,-9 0 0,-7 0 0,-3 0 0,10 0 0,6 0 0,13 0 0,7 0 0,3 0 0,-4 0 0,-5 0 0,-5 0 0,0-2 0,1 0 0,-1 0 0,-7 0 0,-3 2 0,-1 0 0,0 0 0,-1 0 0,1-1 0,-1-1 0,4 0 0,2-1 0,2 1 0,-4-1 0,-6 0 0,-4 1 0,0 0 0,4-1 0,3 0 0,-2-1 0,0-1 0,-3 1 0,-3 0 0,0-1 0,-5 2 0,-2-2 0,3-4 0,0 1 0,6-6 0,0 3 0,0 1 0,-2 2 0,-5 3 0,-2 2 0,3-1 0,-1 0 0,2-3 0,-4 3 0,0-2 0,3 2 0,1-3 0,1 2 0,1-1 0,-2 2 0,-2 0 0,-24-7 0,9 7 0,-20-5 0,12 9 0,-4 0 0,-11 0 0,-5 0 0,-6 0 0,-2 0 0,5 0 0,5 0 0,11 0 0,8 0 0,4 0 0,-3 0 0,-6 0 0,-5 0 0,1 0 0,4 0 0,3 0 0,-1 0 0,-3-1 0,0-1 0,4 1 0,5-1 0,-1 1 0,-1-1 0,-1 0 0,3 1 0,0 1 0,-1 0 0,-1 0 0,-1 0 0,5 0 0,-2-2 0,0 2 0,-5-2 0,2 1 0,1-1 0,2 0 0,2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5:45.316"/>
    </inkml:context>
    <inkml:brush xml:id="br0">
      <inkml:brushProperty name="width" value="0.35" units="cm"/>
      <inkml:brushProperty name="height" value="0.35" units="cm"/>
      <inkml:brushProperty name="color" value="#FFFFFF"/>
    </inkml:brush>
  </inkml:definitions>
  <inkml:trace contextRef="#ctx0" brushRef="#br0">1 506 24575,'74'0'0,"-2"0"0,-10 0 0,10-1 0,-2-2 0,-8-2 0,-13-2 0,-15-2 0,-4 1 0,1-1 0,2-1 0,0 0 0,-1 1 0,1-1 0,7-2 0,13-4 0,4 0 0,5-1 0,-5 2 0,-5 0 0,0 1 0,-6 2 0,-8 1 0,-8 3 0,-6 0 0,-3 0 0,1 1 0,-2 0 0,1 1 0,1-1 0,6-3 0,10-4 0,5-3 0,13-1 0,10-5 0,8-1 0,12-3 0,0 2 0,-2 5 0,-4 4 0,-9 6 0,-7 2 0,-12 4 0,-4 1 0,-9 0 0,-1 1 0,0 0 0,1-2 0,4 1 0,1-2 0,2 2 0,2 0 0,-4 1 0,-4 2 0,-6 0 0,-5 0 0,-4 0 0,-3 0 0,-3 0 0,-4 0 0,-1 0 0,-2 0 0,0 0 0,0 0 0,2 0 0,1 0 0,2 0 0,2 0 0,-1 0 0,1 0 0,1 0 0,-1 0 0,1 0 0,1 0 0,0 0 0,-1 0 0,0 0 0,-3 0 0,-3 0 0,-1 0 0,-2 0 0,1 0 0,0 0 0,2 0 0,2 1 0,3 1 0,2 0 0,0 1 0,4-1 0,5 3 0,4 0 0,9 1 0,7 1 0,8-1 0,10 1 0,-5 0 0,-6 0 0,-11 0 0,-12-1 0,-8-2 0,-10-1 0,-7-1 0,-2-1 0,5 3 0,2 2 0,14 6 0,6 0 0,7 2 0,-2-2 0,-9-2 0,-9-3 0,-6-2 0,-6-1 0,-4 1 0,-33 4 0,-11 6 0,-7-1 0,-9 2 0,-11 5 0,-5 1 0,-21 4 0,-7 0 0,24-6 0,-3 0 0,-2-1-328,-6 0 0,-2-2 0,-1 0 293,0 0 1,-2-1-1,2-1 35,7-2 0,0-2 0,3-1 0,8-3 0,1 0 0,4-2 0,-10-1 0,7-1 0,-25-3 0,40 0 0,35 0 0,16-2 983,20-11-878,6-1-105,22-18 0,13-7 0,13-11 0,-29 23 0,2-1 0,41-24 0,1 4 0,-5 7 0,-14 8 0,-15 9 0,-20 9 0,-15 9 0,-7 3 0,-43 7 0,-9 4 0,-36 3 0,11 1 0,7-6 0,17-2 0,16-3 0,17 1 0,10-1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02.183"/>
    </inkml:context>
    <inkml:brush xml:id="br0">
      <inkml:brushProperty name="width" value="0.35" units="cm"/>
      <inkml:brushProperty name="height" value="0.35" units="cm"/>
      <inkml:brushProperty name="color" value="#FFFFFF"/>
    </inkml:brush>
  </inkml:definitions>
  <inkml:trace contextRef="#ctx0" brushRef="#br0">0 212 24575,'83'-14'0,"5"-2"0,-39 6 0,1 0 0,45-6 0,-1 4 0,0 7 0,-1 3 0,-5 0 0,-13 2 0,-19 0 0,-7 0 0,-10 0 0,-3 2 0,-3 1 0,-4 1 0,1 2 0,-2 0 0,-1-2 0,0 0 0,1-3 0,5 0 0,4-1 0,12 0 0,5 0 0,2 0 0,1 0 0,-10 0 0,-5 0 0,-3 0 0,1 0 0,5 0 0,6 0 0,1 0 0,3-3 0,3 0 0,-3 1 0,-2-1 0,-3 1 0,-3-1 0,0 0 0,1 0 0,-6 1 0,-5 0 0,-4-2 0,-3 0 0,3 1 0,2-3 0,7 0 0,6-1 0,0 0 0,0 1 0,-7 1 0,-4-1 0,-1 2 0,0 0 0,5-1 0,7 0 0,7-3 0,4 0 0,-2-1 0,-1 2 0,-5 1 0,-3 2 0,5 2 0,1 0 0,5-1 0,3 0 0,2 0 0,-1 1 0,-2 2 0,-7 0 0,-13 0 0,-8 0 0,-10 0 0,0 0 0,-1 0 0,1 0 0,1 0 0,0 0 0,1 0 0,5 1 0,3 4 0,3 5 0,6 4 0,2 3 0,3 1 0,0 1 0,-5-1 0,-3-1 0,-7-2 0,-7-2 0,-6-4 0,-5-2 0,-2-2 0,-2-1 0,-1 0 0,0 4 0,-1-1 0,4 8 0,0 1 0,2 3 0,-1 3 0,-3-3 0,0 1 0,-2 1 0,-1 5 0,1 5 0,-3 3 0,-1 0 0,-3 6 0,-1 8 0,0 7 0,0 12 0,-2-7 0,-5-4 0,-4-13 0,0-16 0,1-8 0,3-12 0,1-4 0,-8 0 0,-7 2 0,-11 2 0,-2 1 0,0-1 0,4-2 0,2-2 0,-2 0 0,-3-1 0,-5-1 0,-3-1 0,2 0 0,6 0 0,6 0 0,8 0 0,4 0 0,2 0 0,1 0 0,1 0 0,0-1 0,-1 0 0,-3-2 0,-3-2 0,-1 1 0,0 0 0,1 0 0,1 0 0,-3-1 0,0-1 0,-3-1 0,-2-1 0,-4 0 0,-5 0 0,-3-3 0,0 0 0,1 0 0,5 1 0,4 3 0,-1 1 0,3 1 0,2 0 0,2 1 0,3 0 0,-1 1 0,-5 2 0,-3-1 0,-4 2 0,1 0 0,2 0 0,1 0 0,-4 0 0,-2 0 0,-4 0 0,3 0 0,5 0 0,1 0 0,3 0 0,0 0 0,4 0 0,5 0 0,5 0 0,1 0 0,-4 0 0,-7 0 0,-6 0 0,1 0 0,-1 0 0,-4 0 0,-2 0 0,-4 0 0,1 0 0,7 0 0,1 0 0,1 0 0,-2 0 0,-4 0 0,0 0 0,3 0 0,2 0 0,2 0 0,3 0 0,-1 0 0,-9 0 0,-6 0 0,-10 0 0,-10-3 0,-2 0 0,3-1 0,10 0 0,9 2 0,4-2 0,-1 3 0,-5-3 0,-4-1 0,-12-1 0,-14-3 0,-3-1 0,5-1 0,13 2 0,13 3 0,7 2 0,-2 0 0,-3 0 0,-1 1 0,-4-2 0,-1 2 0,0-1 0,-4-3 0,2 2 0,6-1 0,3 1 0,7 2 0,5 0 0,-5 0 0,-1 0 0,-5 1 0,-4 0 0,2 0 0,3 2 0,7 0 0,7 0 0,5 0 0,-1 0 0,-4 0 0,-5 0 0,-10 0 0,-8 0 0,-4 0 0,2 0 0,11 0 0,14 0 0,10 0 0,1-1 0,-1-1 0,-5-1 0,-2 1 0,2 2 0,3 0 0,6 0 0,4-1 0,0-8 0,0 2 0,0-6 0,0 5 0,2 1 0,1-3 0,2 2 0,0-5 0,5-3 0,12-11 0,12-7 0,16-9 0,7 1 0,7 1 0,1 3 0,-5 8 0,0 4 0,-10 9 0,-5 6 0,-7 4 0,-10 4 0,-6 2 0,-3 1 0,0 0 0,6 0 0,7 0 0,3 0 0,4 0 0,-7 0 0,-1 0 0,0 0 0,-2 0 0,1 0 0,0 0 0,1 0 0,3 0 0,2 0 0,0 0 0,3 0 0,0 0 0,0 0 0,0 1 0,3 3 0,1 3 0,0 1 0,-4-1 0,-5 0 0,-5 0 0,-3-2 0,0 1 0,0-2 0,2 1 0,3 1 0,6 0 0,7 0 0,7-3 0,2 1 0,-3-2 0,-4 0 0,-3 0 0,0-2 0,4 0 0,0 0 0,2 0 0,-4 0 0,-5 0 0,-6 0 0,-4 0 0,0 0 0,2 0 0,4 0 0,4 0 0,7 0 0,8 0 0,10 0 0,8 0 0,10 0 0,4 3 0,-1 4 0,-7 3 0,-12 2 0,-16-2 0,-12-3 0,-12-2 0,-4-1 0,-1 0 0,-2-1 0,0 0 0,0-1 0,1 0 0,1-1 0,5 1 0,-1 0 0,3-1 0,0-1 0,-3 0 0,1 0 0,-4 1 0,-3 1 0,0 1 0,1 0 0,3 1 0,5 1 0,12 2 0,11 1 0,12 3 0,9 0 0,0 1 0,-4-1 0,-10-2 0,-12-3 0,-8-2 0,-5-2 0,-3-2 0,-3 0 0,3 0 0,3 0 0,0 0 0,-1 0 0,-2 0 0,-4 0 0,-1 0 0,0 0 0,-2 0 0,-1 0 0,-4 0 0,1 0 0,0 0 0,-1 0 0,0 0 0,-2 0 0,1 0 0,-3 0 0,0 0 0,3 0 0,-2 0 0,5 0 0,-4 0 0,-2 0 0,-1 0 0,1 5 0,-2 0 0,2 3 0,-4-3 0,1 1 0,1 4 0,-1-3 0,1 5 0,-3-4 0,-1 0 0,0 2 0,0-1 0,-2 2 0,1 0 0,-2 1 0,0-3 0,-2 2 0,-9 2 0,-16 12 0,-22 11 0,-21 10 0,26-21 0,-3-1 0,-10 0 0,-2-3 0,-8 0 0,-1-3 0,1-2 0,0-2 0,4-3 0,3-3 0,-39 3 0,15-8 0,13-3 0,15 0 0,16-1 0,15-2 0,8-1 0,5 0 0,3 1 0,3 0 0,-6 0 0,-2-4 0,-6 0 0,0-1 0,-1 1 0,0 2 0,-5-2 0,1 1 0,-2-1 0,1 1 0,1 1 0,-4-2 0,-2 0 0,1 0 0,0 0 0,2 1 0,3 0 0,-2 1 0,5 0 0,1 1 0,-1 0 0,-1 0 0,-3 1 0,1 0 0,5 0 0,5 1 0,1 0 0,-2 0 0,-3 1 0,-4-1 0,-1 0 0,1 1 0,0 1 0,1 0 0,2 0 0,3 0 0,4 0 0,-1 0 0,-2 0 0,-2-1 0,-2 0 0,2-1 0,4 1 0,4 1 0,3 0 0,-3-2 0,-5 0 0,-4-1 0,1 0 0,0 2 0,2-2 0,2 1 0,2 0 0,4 1 0,0 0 0,-1 0 0,-6-2 0,-4 0 0,-1-1 0,2 2 0,5-1 0,3 1 0,3 1 0,-2 0 0,-5 1 0,0-1 0,-1-1 0,-1 0 0,2 1 0,0 1 0,2 0 0,5 0 0,-8 0 0,3 0 0,-8 0 0,7 0 0,1 0 0,1-1 0,1-1 0,0 0 0,1 1 0,0 0 0,0-1 0,-1 1 0,0-2 0,1 1 0,0 0 0,-3 0 0,-1 0 0,-5-1 0,-2-2 0,1 1 0,3 1 0,6 2 0,3 0 0,-5 1 0,6 0 0,40 0 0,2 0 0,41 0 0,-24 0 0,-10 0 0,-14 0 0,-12 0 0,-7 0 0,0 0 0,2 0 0,4 1 0,9 1 0,6 0 0,4 2 0,3 0 0,-6 0 0,-6-1 0,-7-1 0,-7-1 0,-3-1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08.683"/>
    </inkml:context>
    <inkml:brush xml:id="br0">
      <inkml:brushProperty name="width" value="0.35" units="cm"/>
      <inkml:brushProperty name="height" value="0.35" units="cm"/>
      <inkml:brushProperty name="color" value="#FFFFFF"/>
    </inkml:brush>
  </inkml:definitions>
  <inkml:trace contextRef="#ctx0" brushRef="#br0">820 63 24575,'-35'0'0,"-1"0"0,14 0 0,1 0 0,9 0 0,4 0 0,-3 0 0,3 0 0,-4 0 0,0 0 0,1 0 0,0 0 0,1 0 0,2 0 0,-3 0 0,-1-1 0,-3-1 0,0 0 0,-1 0 0,2 0 0,1 0 0,3 1 0,2 0 0,-1 1 0,1-1 0,-3 0 0,1 0 0,1-1 0,-1 1 0,0 0 0,-4 1 0,-2 0 0,0 0 0,-1 0 0,4-1 0,1-1 0,1 1 0,1-1 0,-3 2 0,-1-1 0,-1-1 0,2 1 0,5-1 0,-3 1 0,3-1 0,-4 0 0,0-1 0,0 0 0,1 1 0,4 0 0,-1-1 0,0 1 0,-2 0 0,-3-1 0,0 1 0,-3 0 0,2 0 0,2 2 0,2 0 0,1 0 0,-1 0 0,0 0 0,-5 0 0,6 0 0,-3 0 0,5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14.132"/>
    </inkml:context>
    <inkml:brush xml:id="br0">
      <inkml:brushProperty name="width" value="0.35" units="cm"/>
      <inkml:brushProperty name="height" value="0.35" units="cm"/>
      <inkml:brushProperty name="color" value="#FFFFFF"/>
    </inkml:brush>
  </inkml:definitions>
  <inkml:trace contextRef="#ctx0" brushRef="#br0">0 0 24575,'88'0'0,"11"0"0,-43 0 0,2 0 0,6 0 0,2 0 0,5 0 0,2 0 0,9 0 0,2 0 0,0 0 0,1 0 0,-1 0 0,-3 0 0,-11 0 0,-5 0 0,34 0 0,-19 0 0,-13 0 0,-1 3 0,-8 2 0,-12 3 0,-10 2 0,-4-1 0,3-1 0,11 3 0,15 1 0,10 1 0,9 0 0,6-2 0,5-2 0,3-2 0,-2-3 0,-6-1 0,-7-3 0,-8 0 0,-7 0 0,-7 0 0,1 1 0,2 2 0,0-1 0,-3 3 0,-5 0 0,-9 0 0,-7 1 0,-8 0 0,-7-1 0,-4-1 0,-3-1 0,-2-1 0,0-1 0,0 1 0,-1-1 0,-2 0 0,1 1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25.883"/>
    </inkml:context>
    <inkml:brush xml:id="br0">
      <inkml:brushProperty name="width" value="0.35" units="cm"/>
      <inkml:brushProperty name="height" value="0.35" units="cm"/>
      <inkml:brushProperty name="color" value="#FFFFFF"/>
    </inkml:brush>
  </inkml:definitions>
  <inkml:trace contextRef="#ctx0" brushRef="#br0">2554 68 24575,'51'0'0,"0"0"0,1 0 0,1 0 0,6 0 0,0 0 0,-8 0 0,-2 0 0,28 0 0,-29 0 0,-23 0 0,-12 0 0,-3 0 0,9 0 0,12-2 0,14-2 0,16-4 0,6-4 0,-2-1 0,-11 2 0,-13 2 0,-10 5 0,-4 2 0,1 0 0,-1 2 0,1 0 0,0 0 0,3 0 0,1 0 0,5 0 0,1 0 0,-1 0 0,-1 0 0,0 0 0,1 0 0,3 0 0,1 2 0,-1 0 0,3 0 0,-4 0 0,-6-2 0,-8 0 0,-10 0 0,-4 0 0,-4 1 0,4 5 0,-1 2 0,9 8 0,1 1 0,1 2 0,-2-1 0,-4-1 0,-3-2 0,1 0 0,0 1 0,-1 1 0,-2-3 0,-3-1 0,-1-3 0,-2-1 0,0 1 0,-1-2 0,0 2 0,0-3 0,-1 4 0,-1-3 0,-1 4 0,0-2 0,0 1 0,0 0 0,0 0 0,0 1 0,0 0 0,-1 0 0,-2 0 0,-2-2 0,-2-3 0,-1-2 0,-2-2 0,0 0 0,-1 1 0,2 1 0,-1 1 0,-10 5 0,-6 5 0,-3 3 0,3 0 0,11-6 0,6-4 0,3-4 0,-1 0 0,-3 3 0,-2 0 0,1 0 0,4-1 0,0-1 0,-3 2 0,-3 1 0,-3 2 0,-3 0 0,4-3 0,2 0 0,4-3 0,3-3 0,-6 1 0,4-1 0,-4 0 0,3-1 0,2 0 0,-16-1 0,-24-3 0,-26-5 0,20 2 0,-3-1 0,2-1 0,2 1 0,-35-5 0,23 6 0,32 5 0,6 1 0,7 0 0,5 0 0,3 0 0,3 0 0,-1 0 0,0 2 0,-5 1 0,-2 1 0,-1 2 0,-3 0 0,2-2 0,-7 1 0,-3 0 0,0 1 0,0-1 0,3 0 0,1 1 0,-1 0 0,-2 2 0,1 1 0,0 1 0,5-2 0,6-2 0,6-4 0,-3-1 0,-8-1 0,-17 0 0,-15 0 0,-21 0 0,18 0 0,-15 0 0,21 0 0,-3 0 0,10 0 0,11 0 0,9 0 0,2 0 0,-1 0 0,-1 0 0,-3 0 0,-4 0 0,-1 0 0,7 0 0,4 1 0,1 0 0,-4 3 0,-3 2 0,-6 2 0,-6 3 0,-5 1 0,-2 0 0,6-2 0,8-2 0,7-3 0,7-2 0,0-1 0,-2-4 0,-3-2 0,-11 0 0,-15 0 0,-18 0 0,-19-2 0,7 0 0,20 0 0,26 4 0,20 2 0,2 0 0,-5 0 0,-3 0 0,-3 0 0,-1 0 0,0 0 0,1-2 0,-2 0 0,-6 0 0,-6-2 0,-3 1 0,-4-1 0,-2-1 0,0 1 0,-4-1 0,-1 2 0,-3 1 0,3 1 0,3 1 0,3 0 0,7 0 0,2 0 0,0 2 0,2 2 0,-4 2 0,-1 3 0,0 0 0,-3-1 0,0 0 0,2-3 0,1-1 0,6-3 0,4-1 0,6 0 0,7 0 0,8 0 0,-8 7 0,3-2 0,-8 3 0,5-5 0,2-1 0,-2-2 0,-3 0 0,-3 0 0,-1 0 0,3-1 0,1-2 0,2-3 0,1-2 0,0-2 0,2 0 0,2 1 0,-1 1 0,2 0 0,-1 1 0,0-1 0,-1 0 0,0 0 0,2 1 0,0-1 0,3 2 0,1-3 0,0 1 0,0-2 0,1 3 0,0-1 0,-2-4 0,-2 0 0,0-3 0,-1 1 0,2 3 0,0 2 0,2 2 0,1-6 0,0 2 0,-1-8 0,0 2 0,-2-4 0,-2-2 0,-2-3 0,0 5 0,2 5 0,1 6 0,5 5 0,20 2 0,5 2 0,16 1 0,-2 0 0,0 0 0,0 0 0,-2 2 0,-4 0 0,-5 0 0,-4 0 0,-1-2 0,-3 0 0,2 0 0,2 0 0,0 0 0,1 0 0,-2 0 0,-1 0 0,-3 0 0,-2-1 0,2-2 0,-2-1 0,3-1 0,1 2 0,2 1 0,4 0 0,0 1 0,0 1 0,1 0 0,0 0 0,2 0 0,6 0 0,4 0 0,1 0 0,-2 0 0,-4 0 0,-3 0 0,1 0 0,1 0 0,-1 0 0,-2 0 0,-1 0 0,0 0 0,2 1 0,-1 1 0,-1 0 0,2 2 0,1 1 0,-1-1 0,0 2 0,-4 1 0,-2 0 0,1 3 0,-4 0 0,-4 0 0,-6-2 0,-7-3 0,14-3 0,10-1 0,20-1 0,7 0 0,-6 3 0,-4 5 0,1 6 0,-3 3 0,-1 1 0,-6 0 0,-5 0 0,-2 0 0,-3-1 0,-1-2 0,0 0 0,1 0 0,7 1 0,1 0 0,2 1 0,0-2 0,-8-3 0,-6-4 0,-7-5 0,-8-1 0,0-2 0,14 0 0,8-2 0,14-2 0,-3-2 0,-3-4 0,-6 0 0,-4 0 0,-5 2 0,-6 2 0,-1 1 0,1 0 0,3-1 0,2 0 0,2-1 0,-1 1 0,3-1 0,3 0 0,2-1 0,2 0 0,2 0 0,0 2 0,-4 1 0,-4 2 0,-12 1 0,-6 1 0,6-5 0,25-19 0,26-14 0,-20 12 0,3-1 0,2-2 0,0 1 0,34-15 0,-16 10 0,-22 12 0,-14 9 0,-8 2 0,-8 5 0,-4 4 0,-1 1 0,-3 1 0,3 0 0,-3 0 0,3 0 0,-2 0 0,-1 0 0,1 0 0,2 0 0,0 0 0,3 0 0,6 0 0,3 0 0,5 0 0,-1 3 0,1 1 0,-1 2 0,-5 0 0,-3-1 0,-4 0 0,0-1 0,-1-1 0,-1-1 0,-2 0 0,-3-1 0,0 1 0,3 1 0,1-1 0,1 2 0,-5-3 0,1 1 0,1-1 0,0-1 0,-1 1 0,2 1 0,-4-1 0,6 1 0,-5-2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25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3" Type="http://schemas.openxmlformats.org/officeDocument/2006/relationships/customXml" Target="../ink/ink21.xml"/><Relationship Id="rId3" Type="http://schemas.openxmlformats.org/officeDocument/2006/relationships/customXml" Target="../ink/ink19.xml"/><Relationship Id="rId12"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11" Type="http://schemas.openxmlformats.org/officeDocument/2006/relationships/customXml" Target="../ink/ink20.xml"/><Relationship Id="rId10" Type="http://schemas.openxmlformats.org/officeDocument/2006/relationships/image" Target="../media/image64.png"/><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customXml" Target="../ink/ink5.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13" Type="http://schemas.openxmlformats.org/officeDocument/2006/relationships/customXml" Target="../ink/ink7.xml"/><Relationship Id="rId3" Type="http://schemas.openxmlformats.org/officeDocument/2006/relationships/customXml" Target="../ink/ink6.xml"/><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13" Type="http://schemas.openxmlformats.org/officeDocument/2006/relationships/image" Target="../media/image28.png"/><Relationship Id="rId3" Type="http://schemas.openxmlformats.org/officeDocument/2006/relationships/image" Target="../media/image10.png"/><Relationship Id="rId12" Type="http://schemas.openxmlformats.org/officeDocument/2006/relationships/customXml" Target="../ink/ink9.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customXml" Target="../ink/ink8.xml"/><Relationship Id="rId11" Type="http://schemas.openxmlformats.org/officeDocument/2006/relationships/image" Target="../media/image27.png"/><Relationship Id="rId5" Type="http://schemas.openxmlformats.org/officeDocument/2006/relationships/image" Target="../media/image12.svg"/><Relationship Id="rId15" Type="http://schemas.openxmlformats.org/officeDocument/2006/relationships/image" Target="../media/image7.png"/><Relationship Id="rId4" Type="http://schemas.openxmlformats.org/officeDocument/2006/relationships/image" Target="../media/image11.png"/><Relationship Id="rId14" Type="http://schemas.openxmlformats.org/officeDocument/2006/relationships/customXml" Target="../ink/ink10.xml"/></Relationships>
</file>

<file path=ppt/slides/_rels/slide5.xml.rels><?xml version="1.0" encoding="UTF-8" standalone="yes"?>
<Relationships xmlns="http://schemas.openxmlformats.org/package/2006/relationships"><Relationship Id="rId13" Type="http://schemas.openxmlformats.org/officeDocument/2006/relationships/customXml" Target="../ink/ink13.xml"/><Relationship Id="rId3" Type="http://schemas.openxmlformats.org/officeDocument/2006/relationships/customXml" Target="../ink/ink11.xml"/><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 Id="rId11" Type="http://schemas.openxmlformats.org/officeDocument/2006/relationships/customXml" Target="../ink/ink12.xml"/><Relationship Id="rId10" Type="http://schemas.openxmlformats.org/officeDocument/2006/relationships/image" Target="../media/image35.png"/><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15.xml"/><Relationship Id="rId5" Type="http://schemas.openxmlformats.org/officeDocument/2006/relationships/image" Target="../media/image39.png"/><Relationship Id="rId4" Type="http://schemas.openxmlformats.org/officeDocument/2006/relationships/customXml" Target="../ink/ink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customXml" Target="../ink/ink16.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svg"/><Relationship Id="rId11" Type="http://schemas.openxmlformats.org/officeDocument/2006/relationships/image" Target="../media/image56.png"/><Relationship Id="rId5" Type="http://schemas.openxmlformats.org/officeDocument/2006/relationships/image" Target="../media/image22.png"/><Relationship Id="rId10" Type="http://schemas.openxmlformats.org/officeDocument/2006/relationships/customXml" Target="../ink/ink17.xml"/><Relationship Id="rId4" Type="http://schemas.openxmlformats.org/officeDocument/2006/relationships/image" Target="../media/image21.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37498"/>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InstaStay: A Modern Hotel Booking Platform</a:t>
            </a:r>
            <a:endParaRPr lang="en-US" sz="4650" dirty="0"/>
          </a:p>
        </p:txBody>
      </p:sp>
      <p:sp>
        <p:nvSpPr>
          <p:cNvPr id="4" name="Text 1"/>
          <p:cNvSpPr/>
          <p:nvPr/>
        </p:nvSpPr>
        <p:spPr>
          <a:xfrm>
            <a:off x="793790" y="466617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seamless MERN stack solution for effortless hotel discovery, booking, and management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14249"/>
            <a:ext cx="8967192"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Benefits &amp; Value Proposition</a:t>
            </a:r>
            <a:endParaRPr lang="en-US" sz="4650" dirty="0"/>
          </a:p>
        </p:txBody>
      </p:sp>
      <p:sp>
        <p:nvSpPr>
          <p:cNvPr id="4" name="Text 2"/>
          <p:cNvSpPr/>
          <p:nvPr/>
        </p:nvSpPr>
        <p:spPr>
          <a:xfrm>
            <a:off x="1530906" y="289000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Fast Time to Market</a:t>
            </a:r>
            <a:endParaRPr lang="en-US" sz="2300" dirty="0"/>
          </a:p>
        </p:txBody>
      </p:sp>
      <p:sp>
        <p:nvSpPr>
          <p:cNvPr id="5" name="Text 3"/>
          <p:cNvSpPr/>
          <p:nvPr/>
        </p:nvSpPr>
        <p:spPr>
          <a:xfrm>
            <a:off x="1530906" y="3398163"/>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Modern MERN stack enables rapid development and deployment with reusable components and efficient development workflows.</a:t>
            </a:r>
            <a:endParaRPr lang="en-US" sz="1750" dirty="0"/>
          </a:p>
        </p:txBody>
      </p:sp>
      <p:sp>
        <p:nvSpPr>
          <p:cNvPr id="7" name="Text 5"/>
          <p:cNvSpPr/>
          <p:nvPr/>
        </p:nvSpPr>
        <p:spPr>
          <a:xfrm>
            <a:off x="8194000" y="289000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Scalable Architecture</a:t>
            </a:r>
            <a:endParaRPr lang="en-US" sz="2300" dirty="0"/>
          </a:p>
        </p:txBody>
      </p:sp>
      <p:sp>
        <p:nvSpPr>
          <p:cNvPr id="8" name="Text 6"/>
          <p:cNvSpPr/>
          <p:nvPr/>
        </p:nvSpPr>
        <p:spPr>
          <a:xfrm>
            <a:off x="8194000" y="3398163"/>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Cloud-native infrastructure and NoSQL database design allow horizontal scaling as user base and hotel inventory grow.</a:t>
            </a:r>
            <a:endParaRPr lang="en-US" sz="1750" dirty="0"/>
          </a:p>
        </p:txBody>
      </p:sp>
      <p:sp>
        <p:nvSpPr>
          <p:cNvPr id="10" name="Text 8"/>
          <p:cNvSpPr/>
          <p:nvPr/>
        </p:nvSpPr>
        <p:spPr>
          <a:xfrm>
            <a:off x="1530906" y="5018365"/>
            <a:ext cx="3664506"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Enhanced User Experience</a:t>
            </a:r>
            <a:endParaRPr lang="en-US" sz="2300" dirty="0"/>
          </a:p>
        </p:txBody>
      </p:sp>
      <p:sp>
        <p:nvSpPr>
          <p:cNvPr id="11" name="Text 9"/>
          <p:cNvSpPr/>
          <p:nvPr/>
        </p:nvSpPr>
        <p:spPr>
          <a:xfrm>
            <a:off x="1530906" y="5526524"/>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Responsive design, fast performance, and intuitive interfaces create seamless booking experiences that drive conversions.</a:t>
            </a:r>
            <a:endParaRPr lang="en-US" sz="1750" dirty="0"/>
          </a:p>
        </p:txBody>
      </p:sp>
      <p:sp>
        <p:nvSpPr>
          <p:cNvPr id="13" name="Text 11"/>
          <p:cNvSpPr/>
          <p:nvPr/>
        </p:nvSpPr>
        <p:spPr>
          <a:xfrm>
            <a:off x="8194000" y="5018365"/>
            <a:ext cx="3040856"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Reduced Maintenance</a:t>
            </a:r>
            <a:endParaRPr lang="en-US" sz="2300" dirty="0"/>
          </a:p>
        </p:txBody>
      </p:sp>
      <p:sp>
        <p:nvSpPr>
          <p:cNvPr id="14" name="Text 12"/>
          <p:cNvSpPr/>
          <p:nvPr/>
        </p:nvSpPr>
        <p:spPr>
          <a:xfrm>
            <a:off x="8194000" y="5526524"/>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Managed services for frontend, backend, and database minimize operational overhead whilst ensuring platform reliability.</a:t>
            </a:r>
            <a:endParaRPr lang="en-US" sz="1750" dirty="0"/>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108D7AAB-B80F-DA8E-1ED3-54803FD2D769}"/>
                  </a:ext>
                </a:extLst>
              </p14:cNvPr>
              <p14:cNvContentPartPr/>
              <p14:nvPr/>
            </p14:nvContentPartPr>
            <p14:xfrm>
              <a:off x="12927459" y="7836458"/>
              <a:ext cx="1519200" cy="243360"/>
            </p14:xfrm>
          </p:contentPart>
        </mc:Choice>
        <mc:Fallback xmlns="">
          <p:pic>
            <p:nvPicPr>
              <p:cNvPr id="15" name="Ink 14">
                <a:extLst>
                  <a:ext uri="{FF2B5EF4-FFF2-40B4-BE49-F238E27FC236}">
                    <a16:creationId xmlns:a16="http://schemas.microsoft.com/office/drawing/2014/main" id="{108D7AAB-B80F-DA8E-1ED3-54803FD2D769}"/>
                  </a:ext>
                </a:extLst>
              </p:cNvPr>
              <p:cNvPicPr/>
              <p:nvPr/>
            </p:nvPicPr>
            <p:blipFill>
              <a:blip r:embed="rId4"/>
              <a:stretch>
                <a:fillRect/>
              </a:stretch>
            </p:blipFill>
            <p:spPr>
              <a:xfrm>
                <a:off x="12864819" y="7773458"/>
                <a:ext cx="1644840" cy="36900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24270"/>
            <a:ext cx="6863358"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Future Scope &amp; Roadmap</a:t>
            </a:r>
            <a:endParaRPr lang="en-US" sz="4650" dirty="0"/>
          </a:p>
        </p:txBody>
      </p:sp>
      <p:sp>
        <p:nvSpPr>
          <p:cNvPr id="3" name="Text 1"/>
          <p:cNvSpPr/>
          <p:nvPr/>
        </p:nvSpPr>
        <p:spPr>
          <a:xfrm>
            <a:off x="793790" y="202215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Exploring potential enhancements and strategic growth areas for InstaStay to further revolutionize hotel booking and management.</a:t>
            </a:r>
            <a:endParaRPr lang="en-US" sz="1750" dirty="0"/>
          </a:p>
        </p:txBody>
      </p:sp>
      <p:sp>
        <p:nvSpPr>
          <p:cNvPr id="4" name="Shape 2"/>
          <p:cNvSpPr/>
          <p:nvPr/>
        </p:nvSpPr>
        <p:spPr>
          <a:xfrm>
            <a:off x="793790" y="3201591"/>
            <a:ext cx="4196358" cy="3424965"/>
          </a:xfrm>
          <a:prstGeom prst="roundRect">
            <a:avLst>
              <a:gd name="adj" fmla="val 2270"/>
            </a:avLst>
          </a:prstGeom>
          <a:solidFill>
            <a:srgbClr val="FFFFFF">
              <a:alpha val="95000"/>
            </a:srgbClr>
          </a:solidFill>
          <a:ln w="30480">
            <a:solidFill>
              <a:srgbClr val="B2D4E5"/>
            </a:solidFill>
            <a:prstDash val="solid"/>
          </a:ln>
        </p:spPr>
        <p:txBody>
          <a:bodyPr/>
          <a:lstStyle/>
          <a:p>
            <a:endParaRPr lang="en-US"/>
          </a:p>
        </p:txBody>
      </p:sp>
      <p:sp>
        <p:nvSpPr>
          <p:cNvPr id="7" name="Text 4"/>
          <p:cNvSpPr/>
          <p:nvPr/>
        </p:nvSpPr>
        <p:spPr>
          <a:xfrm>
            <a:off x="1051084" y="3670353"/>
            <a:ext cx="2977039" cy="444447"/>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Advanced Features</a:t>
            </a:r>
            <a:endParaRPr lang="en-US" sz="2300" dirty="0"/>
          </a:p>
        </p:txBody>
      </p:sp>
      <p:sp>
        <p:nvSpPr>
          <p:cNvPr id="8" name="Text 5"/>
          <p:cNvSpPr/>
          <p:nvPr/>
        </p:nvSpPr>
        <p:spPr>
          <a:xfrm>
            <a:off x="1051084" y="4114800"/>
            <a:ext cx="3681770" cy="2511756"/>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AI-powered personalization for hotel recommendations.</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Dynamic pricing algorithms to optimize revenue.</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Integrated loyalty programs to reward frequent guests.</a:t>
            </a:r>
            <a:endParaRPr lang="en-US" sz="1750" dirty="0"/>
          </a:p>
        </p:txBody>
      </p:sp>
      <p:sp>
        <p:nvSpPr>
          <p:cNvPr id="9" name="Shape 6"/>
          <p:cNvSpPr/>
          <p:nvPr/>
        </p:nvSpPr>
        <p:spPr>
          <a:xfrm>
            <a:off x="5216962" y="3201591"/>
            <a:ext cx="4196358" cy="3424965"/>
          </a:xfrm>
          <a:prstGeom prst="roundRect">
            <a:avLst>
              <a:gd name="adj" fmla="val 2270"/>
            </a:avLst>
          </a:prstGeom>
          <a:solidFill>
            <a:srgbClr val="FFFFFF">
              <a:alpha val="95000"/>
            </a:srgbClr>
          </a:solidFill>
          <a:ln w="30480">
            <a:solidFill>
              <a:srgbClr val="B2D4E5"/>
            </a:solidFill>
            <a:prstDash val="solid"/>
          </a:ln>
        </p:spPr>
        <p:txBody>
          <a:bodyPr/>
          <a:lstStyle/>
          <a:p>
            <a:endParaRPr lang="en-US"/>
          </a:p>
        </p:txBody>
      </p:sp>
      <p:sp>
        <p:nvSpPr>
          <p:cNvPr id="12" name="Text 8"/>
          <p:cNvSpPr/>
          <p:nvPr/>
        </p:nvSpPr>
        <p:spPr>
          <a:xfrm>
            <a:off x="5474256" y="3670353"/>
            <a:ext cx="2977039" cy="444447"/>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Expansion Plans</a:t>
            </a:r>
            <a:endParaRPr lang="en-US" sz="2300" dirty="0"/>
          </a:p>
        </p:txBody>
      </p:sp>
      <p:sp>
        <p:nvSpPr>
          <p:cNvPr id="13" name="Text 9"/>
          <p:cNvSpPr/>
          <p:nvPr/>
        </p:nvSpPr>
        <p:spPr>
          <a:xfrm>
            <a:off x="5474256" y="4114800"/>
            <a:ext cx="3681770" cy="2511756"/>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Multi-language support for global accessibility.</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Integration of diverse international payment methods.</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Development of dedicated iOS and Android mobile apps.</a:t>
            </a:r>
            <a:endParaRPr lang="en-US" sz="1750" dirty="0"/>
          </a:p>
        </p:txBody>
      </p:sp>
      <p:sp>
        <p:nvSpPr>
          <p:cNvPr id="14" name="Shape 10"/>
          <p:cNvSpPr/>
          <p:nvPr/>
        </p:nvSpPr>
        <p:spPr>
          <a:xfrm>
            <a:off x="9640133" y="3201591"/>
            <a:ext cx="4196358" cy="3424965"/>
          </a:xfrm>
          <a:prstGeom prst="roundRect">
            <a:avLst>
              <a:gd name="adj" fmla="val 2270"/>
            </a:avLst>
          </a:prstGeom>
          <a:solidFill>
            <a:srgbClr val="FFFFFF">
              <a:alpha val="95000"/>
            </a:srgbClr>
          </a:solidFill>
          <a:ln w="30480">
            <a:solidFill>
              <a:srgbClr val="B2D4E5"/>
            </a:solidFill>
            <a:prstDash val="solid"/>
          </a:ln>
        </p:spPr>
        <p:txBody>
          <a:bodyPr/>
          <a:lstStyle/>
          <a:p>
            <a:endParaRPr lang="en-US" dirty="0"/>
          </a:p>
        </p:txBody>
      </p:sp>
      <p:sp>
        <p:nvSpPr>
          <p:cNvPr id="17" name="Text 12"/>
          <p:cNvSpPr/>
          <p:nvPr/>
        </p:nvSpPr>
        <p:spPr>
          <a:xfrm>
            <a:off x="9897427" y="3670353"/>
            <a:ext cx="2977039" cy="444447"/>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Analytics &amp; Insights</a:t>
            </a:r>
            <a:endParaRPr lang="en-US" sz="2300" dirty="0"/>
          </a:p>
        </p:txBody>
      </p:sp>
      <p:sp>
        <p:nvSpPr>
          <p:cNvPr id="18" name="Text 13"/>
          <p:cNvSpPr/>
          <p:nvPr/>
        </p:nvSpPr>
        <p:spPr>
          <a:xfrm>
            <a:off x="9897427" y="4114800"/>
            <a:ext cx="3681770" cy="2511756"/>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Deep guest behavior analytics for improved targeting.</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Revenue optimization tools and forecasting.</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Customizable performance dashboards for hotel owners.</a:t>
            </a:r>
            <a:endParaRPr lang="en-US" sz="1750" dirty="0"/>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DD65E6F2-C2F7-075B-5776-2AFB217556C4}"/>
                  </a:ext>
                </a:extLst>
              </p14:cNvPr>
              <p14:cNvContentPartPr/>
              <p14:nvPr/>
            </p14:nvContentPartPr>
            <p14:xfrm>
              <a:off x="12953019" y="7795418"/>
              <a:ext cx="1474200" cy="307080"/>
            </p14:xfrm>
          </p:contentPart>
        </mc:Choice>
        <mc:Fallback xmlns="">
          <p:pic>
            <p:nvPicPr>
              <p:cNvPr id="19" name="Ink 18">
                <a:extLst>
                  <a:ext uri="{FF2B5EF4-FFF2-40B4-BE49-F238E27FC236}">
                    <a16:creationId xmlns:a16="http://schemas.microsoft.com/office/drawing/2014/main" id="{DD65E6F2-C2F7-075B-5776-2AFB217556C4}"/>
                  </a:ext>
                </a:extLst>
              </p:cNvPr>
              <p:cNvPicPr/>
              <p:nvPr/>
            </p:nvPicPr>
            <p:blipFill>
              <a:blip r:embed="rId10"/>
              <a:stretch>
                <a:fillRect/>
              </a:stretch>
            </p:blipFill>
            <p:spPr>
              <a:xfrm>
                <a:off x="12890019" y="7732418"/>
                <a:ext cx="15998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C293EDDE-2538-48D8-E913-E955D53C4E9D}"/>
                  </a:ext>
                </a:extLst>
              </p14:cNvPr>
              <p14:cNvContentPartPr/>
              <p14:nvPr/>
            </p14:nvContentPartPr>
            <p14:xfrm>
              <a:off x="7413236" y="5104684"/>
              <a:ext cx="360" cy="360"/>
            </p14:xfrm>
          </p:contentPart>
        </mc:Choice>
        <mc:Fallback xmlns="">
          <p:pic>
            <p:nvPicPr>
              <p:cNvPr id="20" name="Ink 19">
                <a:extLst>
                  <a:ext uri="{FF2B5EF4-FFF2-40B4-BE49-F238E27FC236}">
                    <a16:creationId xmlns:a16="http://schemas.microsoft.com/office/drawing/2014/main" id="{C293EDDE-2538-48D8-E913-E955D53C4E9D}"/>
                  </a:ext>
                </a:extLst>
              </p:cNvPr>
              <p:cNvPicPr/>
              <p:nvPr/>
            </p:nvPicPr>
            <p:blipFill>
              <a:blip r:embed="rId12"/>
              <a:stretch>
                <a:fillRect/>
              </a:stretch>
            </p:blipFill>
            <p:spPr>
              <a:xfrm>
                <a:off x="7350596" y="50416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3F98A39A-B28C-24CE-0F91-DE255DE21FF9}"/>
                  </a:ext>
                </a:extLst>
              </p14:cNvPr>
              <p14:cNvContentPartPr/>
              <p14:nvPr/>
            </p14:nvContentPartPr>
            <p14:xfrm>
              <a:off x="12986561" y="8043726"/>
              <a:ext cx="308160" cy="17280"/>
            </p14:xfrm>
          </p:contentPart>
        </mc:Choice>
        <mc:Fallback xmlns="">
          <p:pic>
            <p:nvPicPr>
              <p:cNvPr id="21" name="Ink 20">
                <a:extLst>
                  <a:ext uri="{FF2B5EF4-FFF2-40B4-BE49-F238E27FC236}">
                    <a16:creationId xmlns:a16="http://schemas.microsoft.com/office/drawing/2014/main" id="{3F98A39A-B28C-24CE-0F91-DE255DE21FF9}"/>
                  </a:ext>
                </a:extLst>
              </p:cNvPr>
              <p:cNvPicPr/>
              <p:nvPr/>
            </p:nvPicPr>
            <p:blipFill>
              <a:blip r:embed="rId14"/>
              <a:stretch>
                <a:fillRect/>
              </a:stretch>
            </p:blipFill>
            <p:spPr>
              <a:xfrm>
                <a:off x="12923561" y="7981086"/>
                <a:ext cx="433800" cy="1429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3895" y="543520"/>
            <a:ext cx="5130046" cy="641271"/>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Petrona Bold" pitchFamily="34" charset="0"/>
                <a:ea typeface="Petrona Bold" pitchFamily="34" charset="-122"/>
                <a:cs typeface="Petrona Bold" pitchFamily="34" charset="-120"/>
              </a:rPr>
              <a:t>Platform Overview</a:t>
            </a:r>
            <a:endParaRPr lang="en-US" sz="4000" dirty="0"/>
          </a:p>
        </p:txBody>
      </p:sp>
      <p:sp>
        <p:nvSpPr>
          <p:cNvPr id="3" name="Text 1"/>
          <p:cNvSpPr/>
          <p:nvPr/>
        </p:nvSpPr>
        <p:spPr>
          <a:xfrm>
            <a:off x="683895" y="2500432"/>
            <a:ext cx="3078004" cy="384691"/>
          </a:xfrm>
          <a:prstGeom prst="rect">
            <a:avLst/>
          </a:prstGeom>
          <a:noFill/>
          <a:ln/>
        </p:spPr>
        <p:txBody>
          <a:bodyPr wrap="none" lIns="0" tIns="0" rIns="0" bIns="0" rtlCol="0" anchor="t"/>
          <a:lstStyle/>
          <a:p>
            <a:pPr marL="0" indent="0" algn="l">
              <a:lnSpc>
                <a:spcPts val="3000"/>
              </a:lnSpc>
              <a:buNone/>
            </a:pPr>
            <a:r>
              <a:rPr lang="en-US" sz="2400" b="1" dirty="0">
                <a:solidFill>
                  <a:srgbClr val="000000"/>
                </a:solidFill>
                <a:latin typeface="Petrona Bold" pitchFamily="34" charset="0"/>
                <a:ea typeface="Petrona Bold" pitchFamily="34" charset="-122"/>
                <a:cs typeface="Petrona Bold" pitchFamily="34" charset="-120"/>
              </a:rPr>
              <a:t>What Is InstaStay?</a:t>
            </a:r>
            <a:endParaRPr lang="en-US" sz="2400" dirty="0"/>
          </a:p>
        </p:txBody>
      </p:sp>
      <p:sp>
        <p:nvSpPr>
          <p:cNvPr id="4" name="Text 2"/>
          <p:cNvSpPr/>
          <p:nvPr/>
        </p:nvSpPr>
        <p:spPr>
          <a:xfrm>
            <a:off x="683895" y="3053477"/>
            <a:ext cx="4331970" cy="1745218"/>
          </a:xfrm>
          <a:prstGeom prst="rect">
            <a:avLst/>
          </a:prstGeom>
          <a:noFill/>
          <a:ln/>
        </p:spPr>
        <p:txBody>
          <a:bodyPr wrap="square" lIns="0" tIns="0" rIns="0" bIns="0" rtlCol="0" anchor="t"/>
          <a:lstStyle/>
          <a:p>
            <a:pPr marL="0" indent="0" algn="l">
              <a:lnSpc>
                <a:spcPts val="2250"/>
              </a:lnSpc>
              <a:buNone/>
            </a:pPr>
            <a:r>
              <a:rPr lang="en-US" sz="1500" dirty="0">
                <a:solidFill>
                  <a:srgbClr val="272525"/>
                </a:solidFill>
                <a:latin typeface="Inter" pitchFamily="34" charset="0"/>
                <a:ea typeface="Inter" pitchFamily="34" charset="-122"/>
                <a:cs typeface="Inter" pitchFamily="34" charset="-120"/>
              </a:rPr>
              <a:t>InstaStay is a comprehensive hotel booking platform built with the MERN stack, designed to deliver an intuitive and secure booking experience. The platform connects travellers with accommodations whilst providing hotel owners with powerful management tools.</a:t>
            </a:r>
            <a:endParaRPr lang="en-US" sz="1500" dirty="0"/>
          </a:p>
        </p:txBody>
      </p:sp>
      <p:sp>
        <p:nvSpPr>
          <p:cNvPr id="5" name="Text 3"/>
          <p:cNvSpPr/>
          <p:nvPr/>
        </p:nvSpPr>
        <p:spPr>
          <a:xfrm>
            <a:off x="683895" y="4950143"/>
            <a:ext cx="4331970" cy="290870"/>
          </a:xfrm>
          <a:prstGeom prst="rect">
            <a:avLst/>
          </a:prstGeom>
          <a:noFill/>
          <a:ln/>
        </p:spPr>
        <p:txBody>
          <a:bodyPr wrap="none" lIns="0" tIns="0" rIns="0" bIns="0" rtlCol="0" anchor="t"/>
          <a:lstStyle/>
          <a:p>
            <a:pPr marL="0" indent="0" algn="l">
              <a:lnSpc>
                <a:spcPts val="2250"/>
              </a:lnSpc>
              <a:buNone/>
            </a:pPr>
            <a:r>
              <a:rPr lang="en-US" sz="1500" b="1" dirty="0">
                <a:solidFill>
                  <a:srgbClr val="272525"/>
                </a:solidFill>
                <a:latin typeface="Inter" pitchFamily="34" charset="0"/>
                <a:ea typeface="Inter" pitchFamily="34" charset="-122"/>
                <a:cs typeface="Inter" pitchFamily="34" charset="-120"/>
              </a:rPr>
              <a:t>Key Highlights:</a:t>
            </a:r>
            <a:endParaRPr lang="en-US" sz="1500" dirty="0"/>
          </a:p>
        </p:txBody>
      </p:sp>
      <p:sp>
        <p:nvSpPr>
          <p:cNvPr id="6" name="Text 4"/>
          <p:cNvSpPr/>
          <p:nvPr/>
        </p:nvSpPr>
        <p:spPr>
          <a:xfrm>
            <a:off x="683895" y="5392460"/>
            <a:ext cx="4331970" cy="1164199"/>
          </a:xfrm>
          <a:prstGeom prst="rect">
            <a:avLst/>
          </a:prstGeom>
          <a:noFill/>
          <a:ln/>
        </p:spPr>
        <p:txBody>
          <a:bodyPr wrap="square" lIns="0" tIns="0" rIns="0" bIns="0" rtlCol="0" anchor="t"/>
          <a:lstStyle/>
          <a:p>
            <a:pPr marL="342900" indent="-342900" algn="l">
              <a:lnSpc>
                <a:spcPts val="2250"/>
              </a:lnSpc>
              <a:buSzPct val="100000"/>
              <a:buChar char="•"/>
            </a:pPr>
            <a:r>
              <a:rPr lang="en-US" sz="1500" dirty="0">
                <a:solidFill>
                  <a:srgbClr val="272525"/>
                </a:solidFill>
                <a:latin typeface="Inter" pitchFamily="34" charset="0"/>
                <a:ea typeface="Inter" pitchFamily="34" charset="-122"/>
                <a:cs typeface="Inter" pitchFamily="34" charset="-120"/>
              </a:rPr>
              <a:t>Seamless hotel search and booking</a:t>
            </a:r>
            <a:endParaRPr lang="en-US" sz="1500" dirty="0"/>
          </a:p>
          <a:p>
            <a:pPr marL="342900" indent="-342900" algn="l">
              <a:lnSpc>
                <a:spcPts val="2250"/>
              </a:lnSpc>
              <a:buSzPct val="100000"/>
              <a:buChar char="•"/>
            </a:pPr>
            <a:r>
              <a:rPr lang="en-US" sz="1500" dirty="0">
                <a:solidFill>
                  <a:srgbClr val="272525"/>
                </a:solidFill>
                <a:latin typeface="Inter" pitchFamily="34" charset="0"/>
                <a:ea typeface="Inter" pitchFamily="34" charset="-122"/>
                <a:cs typeface="Inter" pitchFamily="34" charset="-120"/>
              </a:rPr>
              <a:t>Secure payment processing</a:t>
            </a:r>
            <a:endParaRPr lang="en-US" sz="1500" dirty="0"/>
          </a:p>
          <a:p>
            <a:pPr marL="342900" indent="-342900" algn="l">
              <a:lnSpc>
                <a:spcPts val="2250"/>
              </a:lnSpc>
              <a:buSzPct val="100000"/>
              <a:buChar char="•"/>
            </a:pPr>
            <a:r>
              <a:rPr lang="en-US" sz="1500" dirty="0">
                <a:solidFill>
                  <a:srgbClr val="272525"/>
                </a:solidFill>
                <a:latin typeface="Inter" pitchFamily="34" charset="0"/>
                <a:ea typeface="Inter" pitchFamily="34" charset="-122"/>
                <a:cs typeface="Inter" pitchFamily="34" charset="-120"/>
              </a:rPr>
              <a:t>Mobile-responsive design</a:t>
            </a:r>
            <a:endParaRPr lang="en-US" sz="1500" dirty="0"/>
          </a:p>
          <a:p>
            <a:pPr marL="342900" indent="-342900" algn="l">
              <a:lnSpc>
                <a:spcPts val="2250"/>
              </a:lnSpc>
              <a:buSzPct val="100000"/>
              <a:buChar char="•"/>
            </a:pPr>
            <a:r>
              <a:rPr lang="en-US" sz="1500" dirty="0">
                <a:solidFill>
                  <a:srgbClr val="272525"/>
                </a:solidFill>
                <a:latin typeface="Inter" pitchFamily="34" charset="0"/>
                <a:ea typeface="Inter" pitchFamily="34" charset="-122"/>
                <a:cs typeface="Inter" pitchFamily="34" charset="-120"/>
              </a:rPr>
              <a:t>Real-time availability tracking</a:t>
            </a:r>
            <a:endParaRPr lang="en-US" sz="1500" dirty="0"/>
          </a:p>
        </p:txBody>
      </p:sp>
      <p:pic>
        <p:nvPicPr>
          <p:cNvPr id="7" name="Image 0" descr="preencoded.png"/>
          <p:cNvPicPr>
            <a:picLocks noChangeAspect="1"/>
          </p:cNvPicPr>
          <p:nvPr/>
        </p:nvPicPr>
        <p:blipFill>
          <a:blip r:embed="rId3"/>
          <a:stretch>
            <a:fillRect/>
          </a:stretch>
        </p:blipFill>
        <p:spPr>
          <a:xfrm>
            <a:off x="5706428" y="1626632"/>
            <a:ext cx="8041362" cy="587013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31D11DD6-1B1A-2A70-116F-9C1BFF497EDD}"/>
                  </a:ext>
                </a:extLst>
              </p14:cNvPr>
              <p14:cNvContentPartPr/>
              <p14:nvPr/>
            </p14:nvContentPartPr>
            <p14:xfrm>
              <a:off x="12753685" y="7786058"/>
              <a:ext cx="1783080" cy="385560"/>
            </p14:xfrm>
          </p:contentPart>
        </mc:Choice>
        <mc:Fallback xmlns="">
          <p:pic>
            <p:nvPicPr>
              <p:cNvPr id="23" name="Ink 22">
                <a:extLst>
                  <a:ext uri="{FF2B5EF4-FFF2-40B4-BE49-F238E27FC236}">
                    <a16:creationId xmlns:a16="http://schemas.microsoft.com/office/drawing/2014/main" id="{31D11DD6-1B1A-2A70-116F-9C1BFF497EDD}"/>
                  </a:ext>
                </a:extLst>
              </p:cNvPr>
              <p:cNvPicPr/>
              <p:nvPr/>
            </p:nvPicPr>
            <p:blipFill>
              <a:blip r:embed="rId5"/>
              <a:stretch>
                <a:fillRect/>
              </a:stretch>
            </p:blipFill>
            <p:spPr>
              <a:xfrm>
                <a:off x="12690685" y="7408058"/>
                <a:ext cx="1908720" cy="114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B6D7A8CE-A5A5-7A9D-E83C-E7A3B0DD7C3F}"/>
                  </a:ext>
                </a:extLst>
              </p14:cNvPr>
              <p14:cNvContentPartPr/>
              <p14:nvPr/>
            </p14:nvContentPartPr>
            <p14:xfrm>
              <a:off x="12991645" y="7788578"/>
              <a:ext cx="650520" cy="167040"/>
            </p14:xfrm>
          </p:contentPart>
        </mc:Choice>
        <mc:Fallback xmlns="">
          <p:pic>
            <p:nvPicPr>
              <p:cNvPr id="24" name="Ink 23">
                <a:extLst>
                  <a:ext uri="{FF2B5EF4-FFF2-40B4-BE49-F238E27FC236}">
                    <a16:creationId xmlns:a16="http://schemas.microsoft.com/office/drawing/2014/main" id="{B6D7A8CE-A5A5-7A9D-E83C-E7A3B0DD7C3F}"/>
                  </a:ext>
                </a:extLst>
              </p:cNvPr>
              <p:cNvPicPr/>
              <p:nvPr/>
            </p:nvPicPr>
            <p:blipFill>
              <a:blip r:embed="rId7"/>
              <a:stretch>
                <a:fillRect/>
              </a:stretch>
            </p:blipFill>
            <p:spPr>
              <a:xfrm>
                <a:off x="12928645" y="7725578"/>
                <a:ext cx="776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AEF7B2E3-D5F4-60CC-2A0E-27F26D50EF0F}"/>
                  </a:ext>
                </a:extLst>
              </p14:cNvPr>
              <p14:cNvContentPartPr/>
              <p14:nvPr/>
            </p14:nvContentPartPr>
            <p14:xfrm>
              <a:off x="12988045" y="7842218"/>
              <a:ext cx="360" cy="360"/>
            </p14:xfrm>
          </p:contentPart>
        </mc:Choice>
        <mc:Fallback xmlns="">
          <p:pic>
            <p:nvPicPr>
              <p:cNvPr id="26" name="Ink 25">
                <a:extLst>
                  <a:ext uri="{FF2B5EF4-FFF2-40B4-BE49-F238E27FC236}">
                    <a16:creationId xmlns:a16="http://schemas.microsoft.com/office/drawing/2014/main" id="{AEF7B2E3-D5F4-60CC-2A0E-27F26D50EF0F}"/>
                  </a:ext>
                </a:extLst>
              </p:cNvPr>
              <p:cNvPicPr/>
              <p:nvPr/>
            </p:nvPicPr>
            <p:blipFill>
              <a:blip r:embed="rId9"/>
              <a:stretch>
                <a:fillRect/>
              </a:stretch>
            </p:blipFill>
            <p:spPr>
              <a:xfrm>
                <a:off x="12925405" y="777921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80D2633D-F339-9457-736F-0BF4A246D3A1}"/>
                  </a:ext>
                </a:extLst>
              </p14:cNvPr>
              <p14:cNvContentPartPr/>
              <p14:nvPr/>
            </p14:nvContentPartPr>
            <p14:xfrm>
              <a:off x="12851605" y="7821698"/>
              <a:ext cx="1618200" cy="272880"/>
            </p14:xfrm>
          </p:contentPart>
        </mc:Choice>
        <mc:Fallback xmlns="">
          <p:pic>
            <p:nvPicPr>
              <p:cNvPr id="27" name="Ink 26">
                <a:extLst>
                  <a:ext uri="{FF2B5EF4-FFF2-40B4-BE49-F238E27FC236}">
                    <a16:creationId xmlns:a16="http://schemas.microsoft.com/office/drawing/2014/main" id="{80D2633D-F339-9457-736F-0BF4A246D3A1}"/>
                  </a:ext>
                </a:extLst>
              </p:cNvPr>
              <p:cNvPicPr/>
              <p:nvPr/>
            </p:nvPicPr>
            <p:blipFill>
              <a:blip r:embed="rId11"/>
              <a:stretch>
                <a:fillRect/>
              </a:stretch>
            </p:blipFill>
            <p:spPr>
              <a:xfrm>
                <a:off x="12788965" y="7758698"/>
                <a:ext cx="17438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8530F058-0169-E7AE-E0F9-437B624AB4BE}"/>
                  </a:ext>
                </a:extLst>
              </p14:cNvPr>
              <p14:cNvContentPartPr/>
              <p14:nvPr/>
            </p14:nvContentPartPr>
            <p14:xfrm>
              <a:off x="12939050" y="7641793"/>
              <a:ext cx="1447920" cy="195840"/>
            </p14:xfrm>
          </p:contentPart>
        </mc:Choice>
        <mc:Fallback xmlns="">
          <p:pic>
            <p:nvPicPr>
              <p:cNvPr id="28" name="Ink 27">
                <a:extLst>
                  <a:ext uri="{FF2B5EF4-FFF2-40B4-BE49-F238E27FC236}">
                    <a16:creationId xmlns:a16="http://schemas.microsoft.com/office/drawing/2014/main" id="{8530F058-0169-E7AE-E0F9-437B624AB4BE}"/>
                  </a:ext>
                </a:extLst>
              </p:cNvPr>
              <p:cNvPicPr/>
              <p:nvPr/>
            </p:nvPicPr>
            <p:blipFill>
              <a:blip r:embed="rId13"/>
              <a:stretch>
                <a:fillRect/>
              </a:stretch>
            </p:blipFill>
            <p:spPr>
              <a:xfrm>
                <a:off x="12876410" y="7578793"/>
                <a:ext cx="1573560" cy="3214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92116"/>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Core User Features</a:t>
            </a:r>
            <a:endParaRPr lang="en-US" sz="4650" dirty="0"/>
          </a:p>
        </p:txBody>
      </p:sp>
      <p:sp>
        <p:nvSpPr>
          <p:cNvPr id="4" name="Text 1"/>
          <p:cNvSpPr/>
          <p:nvPr/>
        </p:nvSpPr>
        <p:spPr>
          <a:xfrm>
            <a:off x="1644253" y="289000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Intelligent Search</a:t>
            </a:r>
            <a:endParaRPr lang="en-US" sz="2300" dirty="0"/>
          </a:p>
        </p:txBody>
      </p:sp>
      <p:sp>
        <p:nvSpPr>
          <p:cNvPr id="5" name="Text 2"/>
          <p:cNvSpPr/>
          <p:nvPr/>
        </p:nvSpPr>
        <p:spPr>
          <a:xfrm>
            <a:off x="1644253" y="3398163"/>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Browse hotels by city, destination, or specific dates. Filter results by price range, amenities, and guest ratings to find the perfect accommodation.</a:t>
            </a:r>
            <a:endParaRPr lang="en-US" sz="1750" dirty="0"/>
          </a:p>
        </p:txBody>
      </p:sp>
      <p:sp>
        <p:nvSpPr>
          <p:cNvPr id="7" name="Text 3"/>
          <p:cNvSpPr/>
          <p:nvPr/>
        </p:nvSpPr>
        <p:spPr>
          <a:xfrm>
            <a:off x="8307348" y="289000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Detailed Listings</a:t>
            </a:r>
            <a:endParaRPr lang="en-US" sz="2300" dirty="0"/>
          </a:p>
        </p:txBody>
      </p:sp>
      <p:sp>
        <p:nvSpPr>
          <p:cNvPr id="8" name="Text 4"/>
          <p:cNvSpPr/>
          <p:nvPr/>
        </p:nvSpPr>
        <p:spPr>
          <a:xfrm>
            <a:off x="8307348" y="3398163"/>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Explore comprehensive hotel pages featuring high-quality images, complete amenity lists, room types, pricing details, and authentic guest reviews.</a:t>
            </a:r>
            <a:endParaRPr lang="en-US" sz="1750" dirty="0"/>
          </a:p>
        </p:txBody>
      </p:sp>
      <p:sp>
        <p:nvSpPr>
          <p:cNvPr id="10" name="Text 5"/>
          <p:cNvSpPr/>
          <p:nvPr/>
        </p:nvSpPr>
        <p:spPr>
          <a:xfrm>
            <a:off x="1644253" y="494049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Secure Booking</a:t>
            </a:r>
            <a:endParaRPr lang="en-US" sz="2300" dirty="0"/>
          </a:p>
        </p:txBody>
      </p:sp>
      <p:sp>
        <p:nvSpPr>
          <p:cNvPr id="11" name="Text 6"/>
          <p:cNvSpPr/>
          <p:nvPr/>
        </p:nvSpPr>
        <p:spPr>
          <a:xfrm>
            <a:off x="1644253" y="5448657"/>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Reserve rooms instantly and complete secure payments through integrated Stripe processing. Receive instant confirmation and booking details.</a:t>
            </a:r>
            <a:endParaRPr lang="en-US" sz="1750" dirty="0"/>
          </a:p>
        </p:txBody>
      </p:sp>
      <p:sp>
        <p:nvSpPr>
          <p:cNvPr id="13" name="Text 7"/>
          <p:cNvSpPr/>
          <p:nvPr/>
        </p:nvSpPr>
        <p:spPr>
          <a:xfrm>
            <a:off x="8307348" y="494049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Booking Management</a:t>
            </a:r>
            <a:endParaRPr lang="en-US" sz="2300" dirty="0"/>
          </a:p>
        </p:txBody>
      </p:sp>
      <p:sp>
        <p:nvSpPr>
          <p:cNvPr id="14" name="Text 8"/>
          <p:cNvSpPr/>
          <p:nvPr/>
        </p:nvSpPr>
        <p:spPr>
          <a:xfrm>
            <a:off x="8307348" y="5448657"/>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Access your booking history, view upcoming reservations, and manage modifications or cancellations directly from your dashboard.</a:t>
            </a:r>
            <a:endParaRPr lang="en-US" sz="1750" dirty="0"/>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D0153689-70C5-6893-21F0-802369C2D7C2}"/>
                  </a:ext>
                </a:extLst>
              </p14:cNvPr>
              <p14:cNvContentPartPr/>
              <p14:nvPr/>
            </p14:nvContentPartPr>
            <p14:xfrm>
              <a:off x="12909459" y="7786418"/>
              <a:ext cx="1612080" cy="336240"/>
            </p14:xfrm>
          </p:contentPart>
        </mc:Choice>
        <mc:Fallback xmlns="">
          <p:pic>
            <p:nvPicPr>
              <p:cNvPr id="15" name="Ink 14">
                <a:extLst>
                  <a:ext uri="{FF2B5EF4-FFF2-40B4-BE49-F238E27FC236}">
                    <a16:creationId xmlns:a16="http://schemas.microsoft.com/office/drawing/2014/main" id="{D0153689-70C5-6893-21F0-802369C2D7C2}"/>
                  </a:ext>
                </a:extLst>
              </p:cNvPr>
              <p:cNvPicPr/>
              <p:nvPr/>
            </p:nvPicPr>
            <p:blipFill>
              <a:blip r:embed="rId12"/>
              <a:stretch>
                <a:fillRect/>
              </a:stretch>
            </p:blipFill>
            <p:spPr>
              <a:xfrm>
                <a:off x="12846459" y="7723778"/>
                <a:ext cx="17377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7680BEC-82B0-8A98-230C-464B4E145E48}"/>
                  </a:ext>
                </a:extLst>
              </p14:cNvPr>
              <p14:cNvContentPartPr/>
              <p14:nvPr/>
            </p14:nvContentPartPr>
            <p14:xfrm>
              <a:off x="12992979" y="8067578"/>
              <a:ext cx="295560" cy="23040"/>
            </p14:xfrm>
          </p:contentPart>
        </mc:Choice>
        <mc:Fallback xmlns="">
          <p:pic>
            <p:nvPicPr>
              <p:cNvPr id="16" name="Ink 15">
                <a:extLst>
                  <a:ext uri="{FF2B5EF4-FFF2-40B4-BE49-F238E27FC236}">
                    <a16:creationId xmlns:a16="http://schemas.microsoft.com/office/drawing/2014/main" id="{67680BEC-82B0-8A98-230C-464B4E145E48}"/>
                  </a:ext>
                </a:extLst>
              </p:cNvPr>
              <p:cNvPicPr/>
              <p:nvPr/>
            </p:nvPicPr>
            <p:blipFill>
              <a:blip r:embed="rId14"/>
              <a:stretch>
                <a:fillRect/>
              </a:stretch>
            </p:blipFill>
            <p:spPr>
              <a:xfrm>
                <a:off x="12930339" y="8004578"/>
                <a:ext cx="421200" cy="14868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0686"/>
          </a:xfrm>
          <a:prstGeom prst="rect">
            <a:avLst/>
          </a:prstGeom>
        </p:spPr>
      </p:pic>
      <p:sp>
        <p:nvSpPr>
          <p:cNvPr id="3" name="Text 0"/>
          <p:cNvSpPr/>
          <p:nvPr/>
        </p:nvSpPr>
        <p:spPr>
          <a:xfrm>
            <a:off x="736521" y="3264456"/>
            <a:ext cx="6827282" cy="690563"/>
          </a:xfrm>
          <a:prstGeom prst="rect">
            <a:avLst/>
          </a:prstGeom>
          <a:noFill/>
          <a:ln/>
        </p:spPr>
        <p:txBody>
          <a:bodyPr wrap="none" lIns="0" tIns="0" rIns="0" bIns="0" rtlCol="0" anchor="t"/>
          <a:lstStyle/>
          <a:p>
            <a:pPr marL="0" indent="0" algn="l">
              <a:lnSpc>
                <a:spcPts val="5400"/>
              </a:lnSpc>
              <a:buNone/>
            </a:pPr>
            <a:r>
              <a:rPr lang="en-US" sz="4350" b="1" dirty="0">
                <a:solidFill>
                  <a:srgbClr val="000000"/>
                </a:solidFill>
                <a:latin typeface="Petrona Bold" pitchFamily="34" charset="0"/>
                <a:ea typeface="Petrona Bold" pitchFamily="34" charset="-122"/>
                <a:cs typeface="Petrona Bold" pitchFamily="34" charset="-120"/>
              </a:rPr>
              <a:t>Administrator Capabilities</a:t>
            </a:r>
            <a:endParaRPr lang="en-US" sz="4350" dirty="0"/>
          </a:p>
        </p:txBody>
      </p:sp>
      <p:sp>
        <p:nvSpPr>
          <p:cNvPr id="4" name="Shape 1"/>
          <p:cNvSpPr/>
          <p:nvPr/>
        </p:nvSpPr>
        <p:spPr>
          <a:xfrm>
            <a:off x="736521" y="4247912"/>
            <a:ext cx="4255532" cy="3347799"/>
          </a:xfrm>
          <a:prstGeom prst="roundRect">
            <a:avLst>
              <a:gd name="adj" fmla="val 2640"/>
            </a:avLst>
          </a:prstGeom>
          <a:solidFill>
            <a:srgbClr val="CCEEFF"/>
          </a:solidFill>
          <a:ln w="7620">
            <a:solidFill>
              <a:srgbClr val="B2D4E5"/>
            </a:solidFill>
            <a:prstDash val="solid"/>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17" y="4639508"/>
            <a:ext cx="284083" cy="284083"/>
          </a:xfrm>
          <a:prstGeom prst="rect">
            <a:avLst/>
          </a:prstGeom>
        </p:spPr>
      </p:pic>
      <p:sp>
        <p:nvSpPr>
          <p:cNvPr id="7" name="Text 3"/>
          <p:cNvSpPr/>
          <p:nvPr/>
        </p:nvSpPr>
        <p:spPr>
          <a:xfrm>
            <a:off x="954524" y="4786314"/>
            <a:ext cx="2762250" cy="31087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Hotel Management</a:t>
            </a:r>
            <a:endParaRPr lang="en-US" sz="2150" dirty="0"/>
          </a:p>
        </p:txBody>
      </p:sp>
      <p:sp>
        <p:nvSpPr>
          <p:cNvPr id="8" name="Text 4"/>
          <p:cNvSpPr/>
          <p:nvPr/>
        </p:nvSpPr>
        <p:spPr>
          <a:xfrm>
            <a:off x="954524" y="5390077"/>
            <a:ext cx="3819525" cy="1987631"/>
          </a:xfrm>
          <a:prstGeom prst="rect">
            <a:avLst/>
          </a:prstGeom>
          <a:noFill/>
          <a:ln/>
        </p:spPr>
        <p:txBody>
          <a:bodyPr wrap="square" lIns="0" tIns="0" rIns="0" bIns="0" rtlCol="0" anchor="t"/>
          <a:lstStyle/>
          <a:p>
            <a:pPr marL="0" indent="0" algn="l">
              <a:lnSpc>
                <a:spcPts val="2550"/>
              </a:lnSpc>
              <a:buNone/>
            </a:pPr>
            <a:r>
              <a:rPr lang="en-US" sz="1650" dirty="0">
                <a:solidFill>
                  <a:srgbClr val="272525"/>
                </a:solidFill>
                <a:latin typeface="Inter" pitchFamily="34" charset="0"/>
                <a:ea typeface="Inter" pitchFamily="34" charset="-122"/>
                <a:cs typeface="Inter" pitchFamily="34" charset="-120"/>
              </a:rPr>
              <a:t>Add new properties, update existing listings, modify room details, and remove hotels as needed. Full control over property information and availability.</a:t>
            </a:r>
            <a:endParaRPr lang="en-US" sz="1650" dirty="0"/>
          </a:p>
        </p:txBody>
      </p:sp>
      <p:sp>
        <p:nvSpPr>
          <p:cNvPr id="9" name="Shape 5"/>
          <p:cNvSpPr/>
          <p:nvPr/>
        </p:nvSpPr>
        <p:spPr>
          <a:xfrm>
            <a:off x="5187315" y="4247912"/>
            <a:ext cx="4255651" cy="3347799"/>
          </a:xfrm>
          <a:prstGeom prst="roundRect">
            <a:avLst>
              <a:gd name="adj" fmla="val 2640"/>
            </a:avLst>
          </a:prstGeom>
          <a:solidFill>
            <a:srgbClr val="CCEEFF"/>
          </a:solidFill>
          <a:ln w="7620">
            <a:solidFill>
              <a:srgbClr val="B2D4E5"/>
            </a:solidFill>
            <a:prstDash val="solid"/>
          </a:ln>
        </p:spPr>
        <p:txBody>
          <a:bodyPr/>
          <a:lstStyle/>
          <a:p>
            <a:endParaRPr lang="en-US"/>
          </a:p>
        </p:txBody>
      </p:sp>
      <p:sp>
        <p:nvSpPr>
          <p:cNvPr id="12" name="Text 7"/>
          <p:cNvSpPr/>
          <p:nvPr/>
        </p:nvSpPr>
        <p:spPr>
          <a:xfrm>
            <a:off x="5405318" y="4786315"/>
            <a:ext cx="2762250" cy="310869"/>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Availability Control</a:t>
            </a:r>
            <a:endParaRPr lang="en-US" sz="2150" dirty="0"/>
          </a:p>
        </p:txBody>
      </p:sp>
      <p:sp>
        <p:nvSpPr>
          <p:cNvPr id="13" name="Text 8"/>
          <p:cNvSpPr/>
          <p:nvPr/>
        </p:nvSpPr>
        <p:spPr>
          <a:xfrm>
            <a:off x="5405318" y="5390077"/>
            <a:ext cx="3819644" cy="1987631"/>
          </a:xfrm>
          <a:prstGeom prst="rect">
            <a:avLst/>
          </a:prstGeom>
          <a:noFill/>
          <a:ln/>
        </p:spPr>
        <p:txBody>
          <a:bodyPr wrap="square" lIns="0" tIns="0" rIns="0" bIns="0" rtlCol="0" anchor="t"/>
          <a:lstStyle/>
          <a:p>
            <a:pPr marL="0" indent="0" algn="l">
              <a:lnSpc>
                <a:spcPts val="2550"/>
              </a:lnSpc>
              <a:buNone/>
            </a:pPr>
            <a:r>
              <a:rPr lang="en-US" sz="1650" dirty="0">
                <a:solidFill>
                  <a:srgbClr val="272525"/>
                </a:solidFill>
                <a:latin typeface="Inter" pitchFamily="34" charset="0"/>
                <a:ea typeface="Inter" pitchFamily="34" charset="-122"/>
                <a:cs typeface="Inter" pitchFamily="34" charset="-120"/>
              </a:rPr>
              <a:t>View real-time booking calendars, block dates for maintenance, and adjust room availability to reflect current inventory and seasonal changes.</a:t>
            </a:r>
            <a:endParaRPr lang="en-US" sz="1650" dirty="0"/>
          </a:p>
        </p:txBody>
      </p:sp>
      <p:sp>
        <p:nvSpPr>
          <p:cNvPr id="14" name="Shape 9"/>
          <p:cNvSpPr/>
          <p:nvPr/>
        </p:nvSpPr>
        <p:spPr>
          <a:xfrm>
            <a:off x="9638228" y="4247912"/>
            <a:ext cx="4255532" cy="3347799"/>
          </a:xfrm>
          <a:prstGeom prst="roundRect">
            <a:avLst>
              <a:gd name="adj" fmla="val 2640"/>
            </a:avLst>
          </a:prstGeom>
          <a:solidFill>
            <a:srgbClr val="CCEEFF"/>
          </a:solidFill>
          <a:ln w="7620">
            <a:solidFill>
              <a:srgbClr val="B2D4E5"/>
            </a:solidFill>
            <a:prstDash val="solid"/>
          </a:ln>
        </p:spPr>
        <p:txBody>
          <a:bodyPr/>
          <a:lstStyle/>
          <a:p>
            <a:endParaRPr lang="en-US"/>
          </a:p>
        </p:txBody>
      </p:sp>
      <p:sp>
        <p:nvSpPr>
          <p:cNvPr id="17" name="Text 11"/>
          <p:cNvSpPr/>
          <p:nvPr/>
        </p:nvSpPr>
        <p:spPr>
          <a:xfrm>
            <a:off x="9856232" y="4786315"/>
            <a:ext cx="2762250" cy="310869"/>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Booking Oversight</a:t>
            </a:r>
            <a:endParaRPr lang="en-US" sz="2150" dirty="0"/>
          </a:p>
        </p:txBody>
      </p:sp>
      <p:sp>
        <p:nvSpPr>
          <p:cNvPr id="18" name="Text 12"/>
          <p:cNvSpPr/>
          <p:nvPr/>
        </p:nvSpPr>
        <p:spPr>
          <a:xfrm>
            <a:off x="9856232" y="5390077"/>
            <a:ext cx="3819525" cy="1987631"/>
          </a:xfrm>
          <a:prstGeom prst="rect">
            <a:avLst/>
          </a:prstGeom>
          <a:noFill/>
          <a:ln/>
        </p:spPr>
        <p:txBody>
          <a:bodyPr wrap="square" lIns="0" tIns="0" rIns="0" bIns="0" rtlCol="0" anchor="t"/>
          <a:lstStyle/>
          <a:p>
            <a:pPr marL="0" indent="0" algn="l">
              <a:lnSpc>
                <a:spcPts val="2550"/>
              </a:lnSpc>
              <a:buNone/>
            </a:pPr>
            <a:r>
              <a:rPr lang="en-US" sz="1650" dirty="0">
                <a:solidFill>
                  <a:srgbClr val="272525"/>
                </a:solidFill>
                <a:latin typeface="Inter" pitchFamily="34" charset="0"/>
                <a:ea typeface="Inter" pitchFamily="34" charset="-122"/>
                <a:cs typeface="Inter" pitchFamily="34" charset="-120"/>
              </a:rPr>
              <a:t>Monitor all reservations, track guest information, process cancellations, and manage special requests. Complete visibility into booking activity.</a:t>
            </a:r>
            <a:endParaRPr lang="en-US" sz="1650" dirty="0"/>
          </a:p>
        </p:txBody>
      </p:sp>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6E078324-76F9-1070-EDF7-C3F916C2DFBF}"/>
                  </a:ext>
                </a:extLst>
              </p14:cNvPr>
              <p14:cNvContentPartPr/>
              <p14:nvPr/>
            </p14:nvContentPartPr>
            <p14:xfrm>
              <a:off x="12896139" y="7840778"/>
              <a:ext cx="1162440" cy="65520"/>
            </p14:xfrm>
          </p:contentPart>
        </mc:Choice>
        <mc:Fallback xmlns="">
          <p:pic>
            <p:nvPicPr>
              <p:cNvPr id="19" name="Ink 18">
                <a:extLst>
                  <a:ext uri="{FF2B5EF4-FFF2-40B4-BE49-F238E27FC236}">
                    <a16:creationId xmlns:a16="http://schemas.microsoft.com/office/drawing/2014/main" id="{6E078324-76F9-1070-EDF7-C3F916C2DFBF}"/>
                  </a:ext>
                </a:extLst>
              </p:cNvPr>
              <p:cNvPicPr/>
              <p:nvPr/>
            </p:nvPicPr>
            <p:blipFill>
              <a:blip r:embed="rId11"/>
              <a:stretch>
                <a:fillRect/>
              </a:stretch>
            </p:blipFill>
            <p:spPr>
              <a:xfrm>
                <a:off x="12833139" y="7777778"/>
                <a:ext cx="12880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94CDA1FE-E81E-A0AE-FA0C-0065A9BA01DB}"/>
                  </a:ext>
                </a:extLst>
              </p14:cNvPr>
              <p14:cNvContentPartPr/>
              <p14:nvPr/>
            </p14:nvContentPartPr>
            <p14:xfrm>
              <a:off x="12897939" y="7815938"/>
              <a:ext cx="1616760" cy="274680"/>
            </p14:xfrm>
          </p:contentPart>
        </mc:Choice>
        <mc:Fallback xmlns="">
          <p:pic>
            <p:nvPicPr>
              <p:cNvPr id="20" name="Ink 19">
                <a:extLst>
                  <a:ext uri="{FF2B5EF4-FFF2-40B4-BE49-F238E27FC236}">
                    <a16:creationId xmlns:a16="http://schemas.microsoft.com/office/drawing/2014/main" id="{94CDA1FE-E81E-A0AE-FA0C-0065A9BA01DB}"/>
                  </a:ext>
                </a:extLst>
              </p:cNvPr>
              <p:cNvPicPr/>
              <p:nvPr/>
            </p:nvPicPr>
            <p:blipFill>
              <a:blip r:embed="rId13"/>
              <a:stretch>
                <a:fillRect/>
              </a:stretch>
            </p:blipFill>
            <p:spPr>
              <a:xfrm>
                <a:off x="12834939" y="7753298"/>
                <a:ext cx="17424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3DC87E79-DF51-90A5-CBD9-CD1BD45633A4}"/>
                  </a:ext>
                </a:extLst>
              </p14:cNvPr>
              <p14:cNvContentPartPr/>
              <p14:nvPr/>
            </p14:nvContentPartPr>
            <p14:xfrm>
              <a:off x="13741481" y="8016743"/>
              <a:ext cx="360" cy="360"/>
            </p14:xfrm>
          </p:contentPart>
        </mc:Choice>
        <mc:Fallback xmlns="">
          <p:pic>
            <p:nvPicPr>
              <p:cNvPr id="21" name="Ink 20">
                <a:extLst>
                  <a:ext uri="{FF2B5EF4-FFF2-40B4-BE49-F238E27FC236}">
                    <a16:creationId xmlns:a16="http://schemas.microsoft.com/office/drawing/2014/main" id="{3DC87E79-DF51-90A5-CBD9-CD1BD45633A4}"/>
                  </a:ext>
                </a:extLst>
              </p:cNvPr>
              <p:cNvPicPr/>
              <p:nvPr/>
            </p:nvPicPr>
            <p:blipFill>
              <a:blip r:embed="rId15"/>
              <a:stretch>
                <a:fillRect/>
              </a:stretch>
            </p:blipFill>
            <p:spPr>
              <a:xfrm>
                <a:off x="13678841" y="7954103"/>
                <a:ext cx="126000" cy="126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8976"/>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Technology Stack</a:t>
            </a:r>
            <a:endParaRPr lang="en-US" sz="4650" dirty="0"/>
          </a:p>
        </p:txBody>
      </p:sp>
      <p:sp>
        <p:nvSpPr>
          <p:cNvPr id="3" name="Text 1"/>
          <p:cNvSpPr/>
          <p:nvPr/>
        </p:nvSpPr>
        <p:spPr>
          <a:xfrm>
            <a:off x="793790" y="252686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 with modern, industry-standard technologies ensuring reliability, scalability, and maintainability</a:t>
            </a:r>
            <a:endParaRPr lang="en-US" sz="1750" dirty="0"/>
          </a:p>
        </p:txBody>
      </p:sp>
      <p:sp>
        <p:nvSpPr>
          <p:cNvPr id="4" name="Shape 2"/>
          <p:cNvSpPr/>
          <p:nvPr/>
        </p:nvSpPr>
        <p:spPr>
          <a:xfrm>
            <a:off x="793790" y="3144917"/>
            <a:ext cx="4196358" cy="3260518"/>
          </a:xfrm>
          <a:prstGeom prst="roundRect">
            <a:avLst>
              <a:gd name="adj" fmla="val 2537"/>
            </a:avLst>
          </a:prstGeom>
          <a:solidFill>
            <a:srgbClr val="FFFFFF">
              <a:alpha val="95000"/>
            </a:srgbClr>
          </a:solidFill>
          <a:ln w="30480">
            <a:solidFill>
              <a:srgbClr val="B2D4E5"/>
            </a:solidFill>
            <a:prstDash val="solid"/>
          </a:ln>
        </p:spPr>
        <p:txBody>
          <a:bodyPr/>
          <a:lstStyle/>
          <a:p>
            <a:endParaRPr lang="en-US"/>
          </a:p>
        </p:txBody>
      </p:sp>
      <p:sp>
        <p:nvSpPr>
          <p:cNvPr id="7" name="Text 4"/>
          <p:cNvSpPr/>
          <p:nvPr/>
        </p:nvSpPr>
        <p:spPr>
          <a:xfrm>
            <a:off x="1051084" y="3519131"/>
            <a:ext cx="2977039" cy="935592"/>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Frontend</a:t>
            </a:r>
            <a:endParaRPr lang="en-US" sz="2300" dirty="0"/>
          </a:p>
        </p:txBody>
      </p:sp>
      <p:sp>
        <p:nvSpPr>
          <p:cNvPr id="8" name="Text 5"/>
          <p:cNvSpPr/>
          <p:nvPr/>
        </p:nvSpPr>
        <p:spPr>
          <a:xfrm>
            <a:off x="1051084" y="4114800"/>
            <a:ext cx="3681770" cy="229063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React.js for component-based UI</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Bootstrap framework</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CSS3 for styling</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Responsive design principles</a:t>
            </a:r>
            <a:endParaRPr lang="en-US" sz="1750" dirty="0"/>
          </a:p>
        </p:txBody>
      </p:sp>
      <p:sp>
        <p:nvSpPr>
          <p:cNvPr id="9" name="Shape 6"/>
          <p:cNvSpPr/>
          <p:nvPr/>
        </p:nvSpPr>
        <p:spPr>
          <a:xfrm>
            <a:off x="5216962" y="3144917"/>
            <a:ext cx="4196358" cy="3260518"/>
          </a:xfrm>
          <a:prstGeom prst="roundRect">
            <a:avLst>
              <a:gd name="adj" fmla="val 2537"/>
            </a:avLst>
          </a:prstGeom>
          <a:solidFill>
            <a:srgbClr val="FFFFFF">
              <a:alpha val="95000"/>
            </a:srgbClr>
          </a:solidFill>
          <a:ln w="30480">
            <a:solidFill>
              <a:srgbClr val="B2D4E5"/>
            </a:solidFill>
            <a:prstDash val="solid"/>
          </a:ln>
        </p:spPr>
        <p:txBody>
          <a:bodyPr/>
          <a:lstStyle/>
          <a:p>
            <a:endParaRPr lang="en-US"/>
          </a:p>
        </p:txBody>
      </p:sp>
      <p:sp>
        <p:nvSpPr>
          <p:cNvPr id="12" name="Text 8"/>
          <p:cNvSpPr/>
          <p:nvPr/>
        </p:nvSpPr>
        <p:spPr>
          <a:xfrm>
            <a:off x="5474256" y="3519131"/>
            <a:ext cx="2977039" cy="935592"/>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Backend</a:t>
            </a:r>
            <a:endParaRPr lang="en-US" sz="2300" dirty="0"/>
          </a:p>
        </p:txBody>
      </p:sp>
      <p:sp>
        <p:nvSpPr>
          <p:cNvPr id="13" name="Text 9"/>
          <p:cNvSpPr/>
          <p:nvPr/>
        </p:nvSpPr>
        <p:spPr>
          <a:xfrm>
            <a:off x="5474256" y="4114800"/>
            <a:ext cx="3681770" cy="19277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Node.js runtime</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Express.js framework</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RESTful API architecture</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JWT authentication</a:t>
            </a:r>
            <a:endParaRPr lang="en-US" sz="1750" dirty="0"/>
          </a:p>
        </p:txBody>
      </p:sp>
      <p:sp>
        <p:nvSpPr>
          <p:cNvPr id="14" name="Shape 10"/>
          <p:cNvSpPr/>
          <p:nvPr/>
        </p:nvSpPr>
        <p:spPr>
          <a:xfrm>
            <a:off x="9640133" y="3144917"/>
            <a:ext cx="4196358" cy="3260518"/>
          </a:xfrm>
          <a:prstGeom prst="roundRect">
            <a:avLst>
              <a:gd name="adj" fmla="val 2537"/>
            </a:avLst>
          </a:prstGeom>
          <a:solidFill>
            <a:srgbClr val="FFFFFF">
              <a:alpha val="95000"/>
            </a:srgbClr>
          </a:solidFill>
          <a:ln w="30480">
            <a:solidFill>
              <a:srgbClr val="B2D4E5"/>
            </a:solidFill>
            <a:prstDash val="solid"/>
          </a:ln>
        </p:spPr>
        <p:txBody>
          <a:bodyPr/>
          <a:lstStyle/>
          <a:p>
            <a:endParaRPr lang="en-US"/>
          </a:p>
        </p:txBody>
      </p:sp>
      <p:sp>
        <p:nvSpPr>
          <p:cNvPr id="17" name="Text 12"/>
          <p:cNvSpPr/>
          <p:nvPr/>
        </p:nvSpPr>
        <p:spPr>
          <a:xfrm>
            <a:off x="9897427" y="3519131"/>
            <a:ext cx="2977039" cy="935592"/>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Database</a:t>
            </a:r>
            <a:endParaRPr lang="en-US" sz="2300" dirty="0"/>
          </a:p>
        </p:txBody>
      </p:sp>
      <p:sp>
        <p:nvSpPr>
          <p:cNvPr id="18" name="Text 13"/>
          <p:cNvSpPr/>
          <p:nvPr/>
        </p:nvSpPr>
        <p:spPr>
          <a:xfrm>
            <a:off x="9897427" y="4114800"/>
            <a:ext cx="3681770" cy="19277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MongoDB (NoSQL)</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Atlas cloud hosting</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Flexible schema design</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Efficient data querying</a:t>
            </a:r>
            <a:endParaRPr lang="en-US" sz="1750" dirty="0"/>
          </a:p>
        </p:txBody>
      </p:sp>
      <p:grpSp>
        <p:nvGrpSpPr>
          <p:cNvPr id="25" name="Group 24">
            <a:extLst>
              <a:ext uri="{FF2B5EF4-FFF2-40B4-BE49-F238E27FC236}">
                <a16:creationId xmlns:a16="http://schemas.microsoft.com/office/drawing/2014/main" id="{2E8B9239-ED70-C623-759C-41E46A773A8F}"/>
              </a:ext>
            </a:extLst>
          </p:cNvPr>
          <p:cNvGrpSpPr/>
          <p:nvPr/>
        </p:nvGrpSpPr>
        <p:grpSpPr>
          <a:xfrm>
            <a:off x="12891459" y="7809458"/>
            <a:ext cx="1595520" cy="257040"/>
            <a:chOff x="12891459" y="7809458"/>
            <a:chExt cx="1595520" cy="25704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758D83EF-313C-B02E-83F0-596BDBDDAAD8}"/>
                    </a:ext>
                  </a:extLst>
                </p14:cNvPr>
                <p14:cNvContentPartPr/>
                <p14:nvPr/>
              </p14:nvContentPartPr>
              <p14:xfrm>
                <a:off x="12891459" y="7809458"/>
                <a:ext cx="636480" cy="137880"/>
              </p14:xfrm>
            </p:contentPart>
          </mc:Choice>
          <mc:Fallback xmlns="">
            <p:pic>
              <p:nvPicPr>
                <p:cNvPr id="19" name="Ink 18">
                  <a:extLst>
                    <a:ext uri="{FF2B5EF4-FFF2-40B4-BE49-F238E27FC236}">
                      <a16:creationId xmlns:a16="http://schemas.microsoft.com/office/drawing/2014/main" id="{758D83EF-313C-B02E-83F0-596BDBDDAAD8}"/>
                    </a:ext>
                  </a:extLst>
                </p:cNvPr>
                <p:cNvPicPr/>
                <p:nvPr/>
              </p:nvPicPr>
              <p:blipFill>
                <a:blip r:embed="rId10"/>
                <a:stretch>
                  <a:fillRect/>
                </a:stretch>
              </p:blipFill>
              <p:spPr>
                <a:xfrm>
                  <a:off x="12828459" y="7746458"/>
                  <a:ext cx="7621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4EC3BB63-6E92-F9EB-FBED-7440172088AC}"/>
                    </a:ext>
                  </a:extLst>
                </p14:cNvPr>
                <p14:cNvContentPartPr/>
                <p14:nvPr/>
              </p14:nvContentPartPr>
              <p14:xfrm>
                <a:off x="12928539" y="7869938"/>
                <a:ext cx="277560" cy="15840"/>
              </p14:xfrm>
            </p:contentPart>
          </mc:Choice>
          <mc:Fallback xmlns="">
            <p:pic>
              <p:nvPicPr>
                <p:cNvPr id="20" name="Ink 19">
                  <a:extLst>
                    <a:ext uri="{FF2B5EF4-FFF2-40B4-BE49-F238E27FC236}">
                      <a16:creationId xmlns:a16="http://schemas.microsoft.com/office/drawing/2014/main" id="{4EC3BB63-6E92-F9EB-FBED-7440172088AC}"/>
                    </a:ext>
                  </a:extLst>
                </p:cNvPr>
                <p:cNvPicPr/>
                <p:nvPr/>
              </p:nvPicPr>
              <p:blipFill>
                <a:blip r:embed="rId12"/>
                <a:stretch>
                  <a:fillRect/>
                </a:stretch>
              </p:blipFill>
              <p:spPr>
                <a:xfrm>
                  <a:off x="12865899" y="7806938"/>
                  <a:ext cx="4032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F13CF756-F4A1-A274-847E-D25924BB7F0A}"/>
                    </a:ext>
                  </a:extLst>
                </p14:cNvPr>
                <p14:cNvContentPartPr/>
                <p14:nvPr/>
              </p14:nvContentPartPr>
              <p14:xfrm>
                <a:off x="12948339" y="7830698"/>
                <a:ext cx="1538640" cy="235800"/>
              </p14:xfrm>
            </p:contentPart>
          </mc:Choice>
          <mc:Fallback xmlns="">
            <p:pic>
              <p:nvPicPr>
                <p:cNvPr id="23" name="Ink 22">
                  <a:extLst>
                    <a:ext uri="{FF2B5EF4-FFF2-40B4-BE49-F238E27FC236}">
                      <a16:creationId xmlns:a16="http://schemas.microsoft.com/office/drawing/2014/main" id="{F13CF756-F4A1-A274-847E-D25924BB7F0A}"/>
                    </a:ext>
                  </a:extLst>
                </p:cNvPr>
                <p:cNvPicPr/>
                <p:nvPr/>
              </p:nvPicPr>
              <p:blipFill>
                <a:blip r:embed="rId14"/>
                <a:stretch>
                  <a:fillRect/>
                </a:stretch>
              </p:blipFill>
              <p:spPr>
                <a:xfrm>
                  <a:off x="12885699" y="7768058"/>
                  <a:ext cx="1664280" cy="361440"/>
                </a:xfrm>
                <a:prstGeom prst="rect">
                  <a:avLst/>
                </a:prstGeom>
              </p:spPr>
            </p:pic>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14795"/>
            <a:ext cx="8564166"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Security &amp; Payment Integration</a:t>
            </a:r>
            <a:endParaRPr lang="en-US" sz="4650" dirty="0"/>
          </a:p>
        </p:txBody>
      </p:sp>
      <p:sp>
        <p:nvSpPr>
          <p:cNvPr id="3" name="Text 1"/>
          <p:cNvSpPr/>
          <p:nvPr/>
        </p:nvSpPr>
        <p:spPr>
          <a:xfrm>
            <a:off x="793790" y="2648545"/>
            <a:ext cx="4464487"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Petrona Bold" pitchFamily="34" charset="0"/>
                <a:ea typeface="Petrona Bold" pitchFamily="34" charset="-122"/>
                <a:cs typeface="Petrona Bold" pitchFamily="34" charset="-120"/>
              </a:rPr>
              <a:t>Secure Payment Processing</a:t>
            </a:r>
            <a:endParaRPr lang="en-US" sz="2800" dirty="0"/>
          </a:p>
        </p:txBody>
      </p:sp>
      <p:sp>
        <p:nvSpPr>
          <p:cNvPr id="4" name="Text 2"/>
          <p:cNvSpPr/>
          <p:nvPr/>
        </p:nvSpPr>
        <p:spPr>
          <a:xfrm>
            <a:off x="793790" y="3321963"/>
            <a:ext cx="828413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InstaStay integrates Stripe, a PCI-compliant payment gateway trusted by millions of businesses worldwide. All transactions are encrypted and processed securely, ensuring guest payment information remains protected.</a:t>
            </a:r>
            <a:endParaRPr lang="en-US" sz="1750" dirty="0"/>
          </a:p>
        </p:txBody>
      </p:sp>
      <p:sp>
        <p:nvSpPr>
          <p:cNvPr id="5" name="Text 3"/>
          <p:cNvSpPr/>
          <p:nvPr/>
        </p:nvSpPr>
        <p:spPr>
          <a:xfrm>
            <a:off x="793790" y="4637484"/>
            <a:ext cx="356306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Authentication &amp; Security</a:t>
            </a:r>
            <a:endParaRPr lang="en-US" sz="2300" dirty="0"/>
          </a:p>
        </p:txBody>
      </p:sp>
      <p:sp>
        <p:nvSpPr>
          <p:cNvPr id="6" name="Text 4"/>
          <p:cNvSpPr/>
          <p:nvPr/>
        </p:nvSpPr>
        <p:spPr>
          <a:xfrm>
            <a:off x="793790" y="5236369"/>
            <a:ext cx="828413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JSON Web Tokens (JWT) provide stateless authentication, ensuring secure user sessions. Passwords are hashed using industry-standard bcrypt algorithms, protecting user credentials whilst maintaining system performance.</a:t>
            </a:r>
            <a:endParaRPr lang="en-US" sz="1750" dirty="0"/>
          </a:p>
        </p:txBody>
      </p:sp>
      <p:pic>
        <p:nvPicPr>
          <p:cNvPr id="7" name="Image 0" descr="preencoded.png"/>
          <p:cNvPicPr>
            <a:picLocks noChangeAspect="1"/>
          </p:cNvPicPr>
          <p:nvPr/>
        </p:nvPicPr>
        <p:blipFill>
          <a:blip r:embed="rId3"/>
          <a:stretch>
            <a:fillRect/>
          </a:stretch>
        </p:blipFill>
        <p:spPr>
          <a:xfrm>
            <a:off x="9638943" y="2554367"/>
            <a:ext cx="4205168" cy="420516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E1BC4C5-DF8E-3089-F91C-8074933C40FC}"/>
                  </a:ext>
                </a:extLst>
              </p14:cNvPr>
              <p14:cNvContentPartPr/>
              <p14:nvPr/>
            </p14:nvContentPartPr>
            <p14:xfrm>
              <a:off x="12897219" y="7832498"/>
              <a:ext cx="1084680" cy="70920"/>
            </p14:xfrm>
          </p:contentPart>
        </mc:Choice>
        <mc:Fallback xmlns="">
          <p:pic>
            <p:nvPicPr>
              <p:cNvPr id="8" name="Ink 7">
                <a:extLst>
                  <a:ext uri="{FF2B5EF4-FFF2-40B4-BE49-F238E27FC236}">
                    <a16:creationId xmlns:a16="http://schemas.microsoft.com/office/drawing/2014/main" id="{8E1BC4C5-DF8E-3089-F91C-8074933C40FC}"/>
                  </a:ext>
                </a:extLst>
              </p:cNvPr>
              <p:cNvPicPr/>
              <p:nvPr/>
            </p:nvPicPr>
            <p:blipFill>
              <a:blip r:embed="rId5"/>
              <a:stretch>
                <a:fillRect/>
              </a:stretch>
            </p:blipFill>
            <p:spPr>
              <a:xfrm>
                <a:off x="12834579" y="7769498"/>
                <a:ext cx="12103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1E80342-6031-CA18-549A-DF7AB3993CEA}"/>
                  </a:ext>
                </a:extLst>
              </p14:cNvPr>
              <p14:cNvContentPartPr/>
              <p14:nvPr/>
            </p14:nvContentPartPr>
            <p14:xfrm>
              <a:off x="12929619" y="7839698"/>
              <a:ext cx="1529640" cy="241920"/>
            </p14:xfrm>
          </p:contentPart>
        </mc:Choice>
        <mc:Fallback xmlns="">
          <p:pic>
            <p:nvPicPr>
              <p:cNvPr id="9" name="Ink 8">
                <a:extLst>
                  <a:ext uri="{FF2B5EF4-FFF2-40B4-BE49-F238E27FC236}">
                    <a16:creationId xmlns:a16="http://schemas.microsoft.com/office/drawing/2014/main" id="{B1E80342-6031-CA18-549A-DF7AB3993CEA}"/>
                  </a:ext>
                </a:extLst>
              </p:cNvPr>
              <p:cNvPicPr/>
              <p:nvPr/>
            </p:nvPicPr>
            <p:blipFill>
              <a:blip r:embed="rId7"/>
              <a:stretch>
                <a:fillRect/>
              </a:stretch>
            </p:blipFill>
            <p:spPr>
              <a:xfrm>
                <a:off x="12866979" y="7777058"/>
                <a:ext cx="1655280" cy="3675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2823" y="536496"/>
            <a:ext cx="6332577" cy="640199"/>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Petrona Bold" pitchFamily="34" charset="0"/>
                <a:ea typeface="Petrona Bold" pitchFamily="34" charset="-122"/>
                <a:cs typeface="Petrona Bold" pitchFamily="34" charset="-120"/>
              </a:rPr>
              <a:t>Visual Experience &amp; Media</a:t>
            </a:r>
            <a:endParaRPr lang="en-US" sz="4000" dirty="0"/>
          </a:p>
        </p:txBody>
      </p:sp>
      <p:pic>
        <p:nvPicPr>
          <p:cNvPr id="3" name="Image 0" descr="preencoded.png"/>
          <p:cNvPicPr>
            <a:picLocks noChangeAspect="1"/>
          </p:cNvPicPr>
          <p:nvPr/>
        </p:nvPicPr>
        <p:blipFill>
          <a:blip r:embed="rId3"/>
          <a:stretch>
            <a:fillRect/>
          </a:stretch>
        </p:blipFill>
        <p:spPr>
          <a:xfrm>
            <a:off x="1596628" y="1512332"/>
            <a:ext cx="4699754" cy="4699754"/>
          </a:xfrm>
          <a:prstGeom prst="rect">
            <a:avLst/>
          </a:prstGeom>
        </p:spPr>
      </p:pic>
      <p:sp>
        <p:nvSpPr>
          <p:cNvPr id="4" name="Text 1"/>
          <p:cNvSpPr/>
          <p:nvPr/>
        </p:nvSpPr>
        <p:spPr>
          <a:xfrm>
            <a:off x="2103596" y="6421874"/>
            <a:ext cx="3685937" cy="320040"/>
          </a:xfrm>
          <a:prstGeom prst="rect">
            <a:avLst/>
          </a:prstGeom>
          <a:noFill/>
          <a:ln/>
        </p:spPr>
        <p:txBody>
          <a:bodyPr wrap="none" lIns="0" tIns="0" rIns="0" bIns="0" rtlCol="0" anchor="t"/>
          <a:lstStyle/>
          <a:p>
            <a:pPr marL="0" indent="0" algn="ctr">
              <a:lnSpc>
                <a:spcPts val="2500"/>
              </a:lnSpc>
              <a:buNone/>
            </a:pPr>
            <a:r>
              <a:rPr lang="en-US" sz="2000" b="1" dirty="0">
                <a:solidFill>
                  <a:srgbClr val="272525"/>
                </a:solidFill>
                <a:latin typeface="Petrona Bold" pitchFamily="34" charset="0"/>
                <a:ea typeface="Petrona Bold" pitchFamily="34" charset="-122"/>
                <a:cs typeface="Petrona Bold" pitchFamily="34" charset="-120"/>
              </a:rPr>
              <a:t>Cloudinary Image Management</a:t>
            </a:r>
            <a:endParaRPr lang="en-US" sz="2000" dirty="0"/>
          </a:p>
        </p:txBody>
      </p:sp>
      <p:sp>
        <p:nvSpPr>
          <p:cNvPr id="5" name="Text 2"/>
          <p:cNvSpPr/>
          <p:nvPr/>
        </p:nvSpPr>
        <p:spPr>
          <a:xfrm>
            <a:off x="682823" y="6842522"/>
            <a:ext cx="6527482" cy="871180"/>
          </a:xfrm>
          <a:prstGeom prst="rect">
            <a:avLst/>
          </a:prstGeom>
          <a:noFill/>
          <a:ln/>
        </p:spPr>
        <p:txBody>
          <a:bodyPr wrap="square" lIns="0" tIns="0" rIns="0" bIns="0" rtlCol="0" anchor="t"/>
          <a:lstStyle/>
          <a:p>
            <a:pPr marL="0" indent="0" algn="ctr">
              <a:lnSpc>
                <a:spcPts val="2250"/>
              </a:lnSpc>
              <a:buNone/>
            </a:pPr>
            <a:r>
              <a:rPr lang="en-US" sz="1500" dirty="0">
                <a:solidFill>
                  <a:srgbClr val="272525"/>
                </a:solidFill>
                <a:latin typeface="Inter" pitchFamily="34" charset="0"/>
                <a:ea typeface="Inter" pitchFamily="34" charset="-122"/>
                <a:cs typeface="Inter" pitchFamily="34" charset="-120"/>
              </a:rPr>
              <a:t>High-performance image hosting and delivery ensures fast loading times. Automatic optimization, responsive images, and CDN distribution deliver crisp visuals across all devices.</a:t>
            </a:r>
            <a:endParaRPr lang="en-US" sz="1500" dirty="0"/>
          </a:p>
        </p:txBody>
      </p:sp>
      <p:pic>
        <p:nvPicPr>
          <p:cNvPr id="6" name="Image 1" descr="preencoded.png"/>
          <p:cNvPicPr>
            <a:picLocks noChangeAspect="1"/>
          </p:cNvPicPr>
          <p:nvPr/>
        </p:nvPicPr>
        <p:blipFill>
          <a:blip r:embed="rId4"/>
          <a:stretch>
            <a:fillRect/>
          </a:stretch>
        </p:blipFill>
        <p:spPr>
          <a:xfrm>
            <a:off x="8333899" y="1512332"/>
            <a:ext cx="4699754" cy="4699754"/>
          </a:xfrm>
          <a:prstGeom prst="rect">
            <a:avLst/>
          </a:prstGeom>
        </p:spPr>
      </p:pic>
      <p:sp>
        <p:nvSpPr>
          <p:cNvPr id="7" name="Text 3"/>
          <p:cNvSpPr/>
          <p:nvPr/>
        </p:nvSpPr>
        <p:spPr>
          <a:xfrm>
            <a:off x="9327475" y="6421874"/>
            <a:ext cx="2712720" cy="320040"/>
          </a:xfrm>
          <a:prstGeom prst="rect">
            <a:avLst/>
          </a:prstGeom>
          <a:noFill/>
          <a:ln/>
        </p:spPr>
        <p:txBody>
          <a:bodyPr wrap="none" lIns="0" tIns="0" rIns="0" bIns="0" rtlCol="0" anchor="t"/>
          <a:lstStyle/>
          <a:p>
            <a:pPr marL="0" indent="0" algn="ctr">
              <a:lnSpc>
                <a:spcPts val="2500"/>
              </a:lnSpc>
              <a:buNone/>
            </a:pPr>
            <a:r>
              <a:rPr lang="en-US" sz="2000" b="1" dirty="0">
                <a:solidFill>
                  <a:srgbClr val="272525"/>
                </a:solidFill>
                <a:latin typeface="Petrona Bold" pitchFamily="34" charset="0"/>
                <a:ea typeface="Petrona Bold" pitchFamily="34" charset="-122"/>
                <a:cs typeface="Petrona Bold" pitchFamily="34" charset="-120"/>
              </a:rPr>
              <a:t>Rich Media Experience</a:t>
            </a:r>
            <a:endParaRPr lang="en-US" sz="2000" dirty="0"/>
          </a:p>
        </p:txBody>
      </p:sp>
      <p:sp>
        <p:nvSpPr>
          <p:cNvPr id="8" name="Text 4"/>
          <p:cNvSpPr/>
          <p:nvPr/>
        </p:nvSpPr>
        <p:spPr>
          <a:xfrm>
            <a:off x="7420094" y="6842522"/>
            <a:ext cx="6527482" cy="871180"/>
          </a:xfrm>
          <a:prstGeom prst="rect">
            <a:avLst/>
          </a:prstGeom>
          <a:noFill/>
          <a:ln/>
        </p:spPr>
        <p:txBody>
          <a:bodyPr wrap="square" lIns="0" tIns="0" rIns="0" bIns="0" rtlCol="0" anchor="t"/>
          <a:lstStyle/>
          <a:p>
            <a:pPr marL="0" indent="0" algn="ctr">
              <a:lnSpc>
                <a:spcPts val="2250"/>
              </a:lnSpc>
              <a:buNone/>
            </a:pPr>
            <a:r>
              <a:rPr lang="en-US" sz="1500" dirty="0">
                <a:solidFill>
                  <a:srgbClr val="272525"/>
                </a:solidFill>
                <a:latin typeface="Inter" pitchFamily="34" charset="0"/>
                <a:ea typeface="Inter" pitchFamily="34" charset="-122"/>
                <a:cs typeface="Inter" pitchFamily="34" charset="-120"/>
              </a:rPr>
              <a:t>Multiple high-quality images per listing showcase amenities, rooms, and facilities. Gallery views allow guests to explore properties visually before booking.</a:t>
            </a:r>
            <a:endParaRPr lang="en-US" sz="1500" dirty="0"/>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2640FA8-0D03-0078-C542-0561992EE21C}"/>
                  </a:ext>
                </a:extLst>
              </p14:cNvPr>
              <p14:cNvContentPartPr/>
              <p14:nvPr/>
            </p14:nvContentPartPr>
            <p14:xfrm>
              <a:off x="12898299" y="7805858"/>
              <a:ext cx="1540800" cy="286200"/>
            </p14:xfrm>
          </p:contentPart>
        </mc:Choice>
        <mc:Fallback xmlns="">
          <p:pic>
            <p:nvPicPr>
              <p:cNvPr id="9" name="Ink 8">
                <a:extLst>
                  <a:ext uri="{FF2B5EF4-FFF2-40B4-BE49-F238E27FC236}">
                    <a16:creationId xmlns:a16="http://schemas.microsoft.com/office/drawing/2014/main" id="{92640FA8-0D03-0078-C542-0561992EE21C}"/>
                  </a:ext>
                </a:extLst>
              </p:cNvPr>
              <p:cNvPicPr/>
              <p:nvPr/>
            </p:nvPicPr>
            <p:blipFill>
              <a:blip r:embed="rId6"/>
              <a:stretch>
                <a:fillRect/>
              </a:stretch>
            </p:blipFill>
            <p:spPr>
              <a:xfrm>
                <a:off x="12835299" y="7742858"/>
                <a:ext cx="1666440" cy="4118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0102" y="1617702"/>
            <a:ext cx="4994196" cy="4994196"/>
          </a:xfrm>
          <a:prstGeom prst="rect">
            <a:avLst/>
          </a:prstGeom>
        </p:spPr>
      </p:pic>
      <p:sp>
        <p:nvSpPr>
          <p:cNvPr id="4" name="Text 0"/>
          <p:cNvSpPr/>
          <p:nvPr/>
        </p:nvSpPr>
        <p:spPr>
          <a:xfrm>
            <a:off x="689134" y="1127760"/>
            <a:ext cx="6974443" cy="646152"/>
          </a:xfrm>
          <a:prstGeom prst="rect">
            <a:avLst/>
          </a:prstGeom>
          <a:noFill/>
          <a:ln/>
        </p:spPr>
        <p:txBody>
          <a:bodyPr wrap="none" lIns="0" tIns="0" rIns="0" bIns="0" rtlCol="0" anchor="t"/>
          <a:lstStyle/>
          <a:p>
            <a:pPr marL="0" indent="0" algn="l">
              <a:lnSpc>
                <a:spcPts val="5050"/>
              </a:lnSpc>
              <a:buNone/>
            </a:pPr>
            <a:r>
              <a:rPr lang="en-US" sz="4050" b="1" dirty="0">
                <a:solidFill>
                  <a:srgbClr val="000000"/>
                </a:solidFill>
                <a:latin typeface="Petrona Bold" pitchFamily="34" charset="0"/>
                <a:ea typeface="Petrona Bold" pitchFamily="34" charset="-122"/>
                <a:cs typeface="Petrona Bold" pitchFamily="34" charset="-120"/>
              </a:rPr>
              <a:t>Responsive Design Principles</a:t>
            </a:r>
            <a:endParaRPr lang="en-US" sz="4050" dirty="0"/>
          </a:p>
        </p:txBody>
      </p:sp>
      <p:sp>
        <p:nvSpPr>
          <p:cNvPr id="6" name="Text 1"/>
          <p:cNvSpPr/>
          <p:nvPr/>
        </p:nvSpPr>
        <p:spPr>
          <a:xfrm>
            <a:off x="1844516" y="2227064"/>
            <a:ext cx="2584609" cy="32301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Mobile-First</a:t>
            </a:r>
            <a:endParaRPr lang="en-US" sz="2000" dirty="0"/>
          </a:p>
        </p:txBody>
      </p:sp>
      <p:sp>
        <p:nvSpPr>
          <p:cNvPr id="7" name="Text 2"/>
          <p:cNvSpPr/>
          <p:nvPr/>
        </p:nvSpPr>
        <p:spPr>
          <a:xfrm>
            <a:off x="1844516" y="2652593"/>
            <a:ext cx="6610350" cy="588407"/>
          </a:xfrm>
          <a:prstGeom prst="rect">
            <a:avLst/>
          </a:prstGeom>
          <a:noFill/>
          <a:ln/>
        </p:spPr>
        <p:txBody>
          <a:bodyPr wrap="squar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Optimized touch interfaces and streamlined navigation for smartphones</a:t>
            </a:r>
            <a:endParaRPr lang="en-US" sz="1550" dirty="0"/>
          </a:p>
        </p:txBody>
      </p:sp>
      <p:sp>
        <p:nvSpPr>
          <p:cNvPr id="9" name="Text 3"/>
          <p:cNvSpPr/>
          <p:nvPr/>
        </p:nvSpPr>
        <p:spPr>
          <a:xfrm>
            <a:off x="1844516" y="3634621"/>
            <a:ext cx="2584609" cy="32301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Tablet Ready</a:t>
            </a:r>
            <a:endParaRPr lang="en-US" sz="2000" dirty="0"/>
          </a:p>
        </p:txBody>
      </p:sp>
      <p:sp>
        <p:nvSpPr>
          <p:cNvPr id="10" name="Text 4"/>
          <p:cNvSpPr/>
          <p:nvPr/>
        </p:nvSpPr>
        <p:spPr>
          <a:xfrm>
            <a:off x="1844516" y="4060150"/>
            <a:ext cx="6610350" cy="294203"/>
          </a:xfrm>
          <a:prstGeom prst="rect">
            <a:avLst/>
          </a:prstGeom>
          <a:noFill/>
          <a:ln/>
        </p:spPr>
        <p:txBody>
          <a:bodyPr wrap="non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Adaptive layouts that maximize screen real estate on tablets</a:t>
            </a:r>
            <a:endParaRPr lang="en-US" sz="1550" dirty="0"/>
          </a:p>
        </p:txBody>
      </p:sp>
      <p:sp>
        <p:nvSpPr>
          <p:cNvPr id="12" name="Text 5"/>
          <p:cNvSpPr/>
          <p:nvPr/>
        </p:nvSpPr>
        <p:spPr>
          <a:xfrm>
            <a:off x="1844516" y="4816078"/>
            <a:ext cx="2584609" cy="32301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Desktop Power</a:t>
            </a:r>
            <a:endParaRPr lang="en-US" sz="2000" dirty="0"/>
          </a:p>
        </p:txBody>
      </p:sp>
      <p:sp>
        <p:nvSpPr>
          <p:cNvPr id="13" name="Text 6"/>
          <p:cNvSpPr/>
          <p:nvPr/>
        </p:nvSpPr>
        <p:spPr>
          <a:xfrm>
            <a:off x="1844516" y="5241607"/>
            <a:ext cx="6610350" cy="588407"/>
          </a:xfrm>
          <a:prstGeom prst="rect">
            <a:avLst/>
          </a:prstGeom>
          <a:noFill/>
          <a:ln/>
        </p:spPr>
        <p:txBody>
          <a:bodyPr wrap="squar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Full-featured experience with advanced filtering and management capabilities</a:t>
            </a:r>
            <a:endParaRPr lang="en-US" sz="1550" dirty="0"/>
          </a:p>
        </p:txBody>
      </p:sp>
      <p:sp>
        <p:nvSpPr>
          <p:cNvPr id="14" name="Text 7"/>
          <p:cNvSpPr/>
          <p:nvPr/>
        </p:nvSpPr>
        <p:spPr>
          <a:xfrm>
            <a:off x="689134" y="6219111"/>
            <a:ext cx="7765733" cy="882610"/>
          </a:xfrm>
          <a:prstGeom prst="rect">
            <a:avLst/>
          </a:prstGeom>
          <a:noFill/>
          <a:ln/>
        </p:spPr>
        <p:txBody>
          <a:bodyPr wrap="squar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The platform adapts seamlessly to any screen size, ensuring consistent performance and usability across all devices. Fast loading times and intuitive interfaces keep users engaged.</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812494" y="1150739"/>
            <a:ext cx="4563785" cy="428149"/>
          </a:xfrm>
          <a:prstGeom prst="rect">
            <a:avLst/>
          </a:prstGeom>
          <a:noFill/>
          <a:ln/>
        </p:spPr>
        <p:txBody>
          <a:bodyPr wrap="none" lIns="0" tIns="0" rIns="0" bIns="0" rtlCol="0" anchor="t"/>
          <a:lstStyle/>
          <a:p>
            <a:pPr marL="0" indent="0" algn="l">
              <a:lnSpc>
                <a:spcPts val="3350"/>
              </a:lnSpc>
              <a:buNone/>
            </a:pPr>
            <a:r>
              <a:rPr lang="en-US" sz="2650" b="1" dirty="0">
                <a:solidFill>
                  <a:srgbClr val="000000"/>
                </a:solidFill>
                <a:latin typeface="Petrona Bold" pitchFamily="34" charset="0"/>
                <a:ea typeface="Petrona Bold" pitchFamily="34" charset="-122"/>
                <a:cs typeface="Petrona Bold" pitchFamily="34" charset="-120"/>
              </a:rPr>
              <a:t>Deployment &amp; Infrastructure</a:t>
            </a:r>
            <a:endParaRPr lang="en-US" sz="2650" dirty="0"/>
          </a:p>
        </p:txBody>
      </p:sp>
      <p:sp>
        <p:nvSpPr>
          <p:cNvPr id="3" name="Shape 1"/>
          <p:cNvSpPr/>
          <p:nvPr/>
        </p:nvSpPr>
        <p:spPr>
          <a:xfrm>
            <a:off x="2812494" y="1775936"/>
            <a:ext cx="2944892" cy="1689497"/>
          </a:xfrm>
          <a:prstGeom prst="roundRect">
            <a:avLst>
              <a:gd name="adj" fmla="val 3244"/>
            </a:avLst>
          </a:prstGeom>
          <a:solidFill>
            <a:srgbClr val="CCEEFF"/>
          </a:solidFill>
          <a:ln w="7620">
            <a:solidFill>
              <a:srgbClr val="B2D4E5"/>
            </a:solidFill>
            <a:prstDash val="solid"/>
          </a:ln>
        </p:spPr>
        <p:txBody>
          <a:bodyPr/>
          <a:lstStyle/>
          <a:p>
            <a:endParaRPr lang="en-US"/>
          </a:p>
        </p:txBody>
      </p:sp>
      <p:sp>
        <p:nvSpPr>
          <p:cNvPr id="4" name="Shape 2"/>
          <p:cNvSpPr/>
          <p:nvPr/>
        </p:nvSpPr>
        <p:spPr>
          <a:xfrm>
            <a:off x="2950607" y="1914049"/>
            <a:ext cx="391478" cy="391478"/>
          </a:xfrm>
          <a:prstGeom prst="roundRect">
            <a:avLst>
              <a:gd name="adj" fmla="val 23355299"/>
            </a:avLst>
          </a:prstGeom>
          <a:solidFill>
            <a:srgbClr val="007EBD"/>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8239" y="2021681"/>
            <a:ext cx="176093" cy="176093"/>
          </a:xfrm>
          <a:prstGeom prst="rect">
            <a:avLst/>
          </a:prstGeom>
        </p:spPr>
      </p:pic>
      <p:sp>
        <p:nvSpPr>
          <p:cNvPr id="6" name="Text 3"/>
          <p:cNvSpPr/>
          <p:nvPr/>
        </p:nvSpPr>
        <p:spPr>
          <a:xfrm>
            <a:off x="2950607" y="2380536"/>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Frontend Hosting</a:t>
            </a:r>
            <a:endParaRPr lang="en-US" sz="1300" dirty="0"/>
          </a:p>
        </p:txBody>
      </p:sp>
      <p:sp>
        <p:nvSpPr>
          <p:cNvPr id="7" name="Text 4"/>
          <p:cNvSpPr/>
          <p:nvPr/>
        </p:nvSpPr>
        <p:spPr>
          <a:xfrm>
            <a:off x="2950607" y="2669619"/>
            <a:ext cx="2668667" cy="657701"/>
          </a:xfrm>
          <a:prstGeom prst="rect">
            <a:avLst/>
          </a:prstGeom>
          <a:noFill/>
          <a:ln/>
        </p:spPr>
        <p:txBody>
          <a:bodyPr wrap="squar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Vercel provides lightning-fast global CDN delivery, automatic SSL certificates, and instant cache invalidation for optimal frontend performance.</a:t>
            </a:r>
            <a:endParaRPr lang="en-US" sz="1000" dirty="0"/>
          </a:p>
        </p:txBody>
      </p:sp>
      <p:sp>
        <p:nvSpPr>
          <p:cNvPr id="8" name="Shape 5"/>
          <p:cNvSpPr/>
          <p:nvPr/>
        </p:nvSpPr>
        <p:spPr>
          <a:xfrm>
            <a:off x="2812494" y="3540443"/>
            <a:ext cx="2944892" cy="1689497"/>
          </a:xfrm>
          <a:prstGeom prst="roundRect">
            <a:avLst>
              <a:gd name="adj" fmla="val 3244"/>
            </a:avLst>
          </a:prstGeom>
          <a:solidFill>
            <a:srgbClr val="CCEEFF"/>
          </a:solidFill>
          <a:ln w="7620">
            <a:solidFill>
              <a:srgbClr val="B2D4E5"/>
            </a:solidFill>
            <a:prstDash val="solid"/>
          </a:ln>
        </p:spPr>
        <p:txBody>
          <a:bodyPr/>
          <a:lstStyle/>
          <a:p>
            <a:endParaRPr lang="en-US"/>
          </a:p>
        </p:txBody>
      </p:sp>
      <p:sp>
        <p:nvSpPr>
          <p:cNvPr id="9" name="Shape 6"/>
          <p:cNvSpPr/>
          <p:nvPr/>
        </p:nvSpPr>
        <p:spPr>
          <a:xfrm>
            <a:off x="2950607" y="3678555"/>
            <a:ext cx="391478" cy="391478"/>
          </a:xfrm>
          <a:prstGeom prst="roundRect">
            <a:avLst>
              <a:gd name="adj" fmla="val 23355299"/>
            </a:avLst>
          </a:prstGeom>
          <a:solidFill>
            <a:srgbClr val="007EBD"/>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8239" y="3786188"/>
            <a:ext cx="176093" cy="176093"/>
          </a:xfrm>
          <a:prstGeom prst="rect">
            <a:avLst/>
          </a:prstGeom>
        </p:spPr>
      </p:pic>
      <p:sp>
        <p:nvSpPr>
          <p:cNvPr id="11" name="Text 7"/>
          <p:cNvSpPr/>
          <p:nvPr/>
        </p:nvSpPr>
        <p:spPr>
          <a:xfrm>
            <a:off x="2950607" y="4145042"/>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Backend Services</a:t>
            </a:r>
            <a:endParaRPr lang="en-US" sz="1300" dirty="0"/>
          </a:p>
        </p:txBody>
      </p:sp>
      <p:sp>
        <p:nvSpPr>
          <p:cNvPr id="12" name="Text 8"/>
          <p:cNvSpPr/>
          <p:nvPr/>
        </p:nvSpPr>
        <p:spPr>
          <a:xfrm>
            <a:off x="2950607" y="4434126"/>
            <a:ext cx="2668667" cy="657701"/>
          </a:xfrm>
          <a:prstGeom prst="rect">
            <a:avLst/>
          </a:prstGeom>
          <a:noFill/>
          <a:ln/>
        </p:spPr>
        <p:txBody>
          <a:bodyPr wrap="squar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Render hosts the Node.js backend with auto-scaling capabilities, ensuring reliable API availability and handling traffic spikes efficiently.</a:t>
            </a:r>
            <a:endParaRPr lang="en-US" sz="1000" dirty="0"/>
          </a:p>
        </p:txBody>
      </p:sp>
      <p:sp>
        <p:nvSpPr>
          <p:cNvPr id="13" name="Shape 9"/>
          <p:cNvSpPr/>
          <p:nvPr/>
        </p:nvSpPr>
        <p:spPr>
          <a:xfrm>
            <a:off x="2812494" y="5304949"/>
            <a:ext cx="2944892" cy="1689497"/>
          </a:xfrm>
          <a:prstGeom prst="roundRect">
            <a:avLst>
              <a:gd name="adj" fmla="val 3244"/>
            </a:avLst>
          </a:prstGeom>
          <a:solidFill>
            <a:srgbClr val="CCEEFF"/>
          </a:solidFill>
          <a:ln w="7620">
            <a:solidFill>
              <a:srgbClr val="B2D4E5"/>
            </a:solidFill>
            <a:prstDash val="solid"/>
          </a:ln>
        </p:spPr>
        <p:txBody>
          <a:bodyPr/>
          <a:lstStyle/>
          <a:p>
            <a:endParaRPr lang="en-US"/>
          </a:p>
        </p:txBody>
      </p:sp>
      <p:sp>
        <p:nvSpPr>
          <p:cNvPr id="14" name="Shape 10"/>
          <p:cNvSpPr/>
          <p:nvPr/>
        </p:nvSpPr>
        <p:spPr>
          <a:xfrm>
            <a:off x="2950607" y="5443061"/>
            <a:ext cx="391478" cy="391478"/>
          </a:xfrm>
          <a:prstGeom prst="roundRect">
            <a:avLst>
              <a:gd name="adj" fmla="val 23355299"/>
            </a:avLst>
          </a:prstGeom>
          <a:solidFill>
            <a:srgbClr val="007EBD"/>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8239" y="5550694"/>
            <a:ext cx="176093" cy="176093"/>
          </a:xfrm>
          <a:prstGeom prst="rect">
            <a:avLst/>
          </a:prstGeom>
        </p:spPr>
      </p:pic>
      <p:sp>
        <p:nvSpPr>
          <p:cNvPr id="16" name="Text 11"/>
          <p:cNvSpPr/>
          <p:nvPr/>
        </p:nvSpPr>
        <p:spPr>
          <a:xfrm>
            <a:off x="2950607" y="5909548"/>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Database Layer</a:t>
            </a:r>
            <a:endParaRPr lang="en-US" sz="1300" dirty="0"/>
          </a:p>
        </p:txBody>
      </p:sp>
      <p:sp>
        <p:nvSpPr>
          <p:cNvPr id="17" name="Text 12"/>
          <p:cNvSpPr/>
          <p:nvPr/>
        </p:nvSpPr>
        <p:spPr>
          <a:xfrm>
            <a:off x="2950607" y="6198632"/>
            <a:ext cx="2668667" cy="657701"/>
          </a:xfrm>
          <a:prstGeom prst="rect">
            <a:avLst/>
          </a:prstGeom>
          <a:noFill/>
          <a:ln/>
        </p:spPr>
        <p:txBody>
          <a:bodyPr wrap="squar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MongoDB Atlas delivers managed database services with automated backups, monitoring, and global replication for data durability.</a:t>
            </a:r>
            <a:endParaRPr lang="en-US" sz="1000" dirty="0"/>
          </a:p>
        </p:txBody>
      </p:sp>
      <p:pic>
        <p:nvPicPr>
          <p:cNvPr id="18" name="Image 3" descr="preencoded.png"/>
          <p:cNvPicPr>
            <a:picLocks noChangeAspect="1"/>
          </p:cNvPicPr>
          <p:nvPr/>
        </p:nvPicPr>
        <p:blipFill>
          <a:blip r:embed="rId9"/>
          <a:stretch>
            <a:fillRect/>
          </a:stretch>
        </p:blipFill>
        <p:spPr>
          <a:xfrm>
            <a:off x="6994208" y="2501146"/>
            <a:ext cx="3920252" cy="3767971"/>
          </a:xfrm>
          <a:prstGeom prst="rect">
            <a:avLst/>
          </a:prstGeom>
        </p:spPr>
      </p:pic>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1A746D5E-D76D-4746-97A0-B6021D7BD762}"/>
                  </a:ext>
                </a:extLst>
              </p14:cNvPr>
              <p14:cNvContentPartPr/>
              <p14:nvPr/>
            </p14:nvContentPartPr>
            <p14:xfrm>
              <a:off x="12922419" y="7788938"/>
              <a:ext cx="1532160" cy="360000"/>
            </p14:xfrm>
          </p:contentPart>
        </mc:Choice>
        <mc:Fallback xmlns="">
          <p:pic>
            <p:nvPicPr>
              <p:cNvPr id="19" name="Ink 18">
                <a:extLst>
                  <a:ext uri="{FF2B5EF4-FFF2-40B4-BE49-F238E27FC236}">
                    <a16:creationId xmlns:a16="http://schemas.microsoft.com/office/drawing/2014/main" id="{1A746D5E-D76D-4746-97A0-B6021D7BD762}"/>
                  </a:ext>
                </a:extLst>
              </p:cNvPr>
              <p:cNvPicPr/>
              <p:nvPr/>
            </p:nvPicPr>
            <p:blipFill>
              <a:blip r:embed="rId11"/>
              <a:stretch>
                <a:fillRect/>
              </a:stretch>
            </p:blipFill>
            <p:spPr>
              <a:xfrm>
                <a:off x="12859779" y="7726298"/>
                <a:ext cx="1657800" cy="48564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764</Words>
  <Application>Microsoft Macintosh PowerPoint</Application>
  <PresentationFormat>Custom</PresentationFormat>
  <Paragraphs>102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Petrona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Siddanth Gaikwad</cp:lastModifiedBy>
  <cp:revision>4</cp:revision>
  <dcterms:created xsi:type="dcterms:W3CDTF">2026-01-30T19:10:19Z</dcterms:created>
  <dcterms:modified xsi:type="dcterms:W3CDTF">2026-02-03T09:23:57Z</dcterms:modified>
</cp:coreProperties>
</file>